
<file path=[Content_Types].xml><?xml version="1.0" encoding="utf-8"?>
<Types xmlns="http://schemas.openxmlformats.org/package/2006/content-types">
  <Default Extension="png" ContentType="image/png"/>
  <Default Extension="jpeg" ContentType="image/jpeg"/>
  <Default Extension="mov" ContentType="video/unknown"/>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2" r:id="rId7"/>
    <p:sldId id="261" r:id="rId8"/>
    <p:sldId id="264" r:id="rId9"/>
    <p:sldId id="263"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4" d="100"/>
          <a:sy n="114" d="100"/>
        </p:scale>
        <p:origin x="-918" y="18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6" name="Rounded Rectangle 15"/>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9"/>
          <p:cNvGrpSpPr>
            <a:grpSpLocks noChangeAspect="1"/>
          </p:cNvGrpSpPr>
          <p:nvPr/>
        </p:nvGrpSpPr>
        <p:grpSpPr bwMode="hidden">
          <a:xfrm>
            <a:off x="211665" y="5353963"/>
            <a:ext cx="8723376" cy="1331580"/>
            <a:chOff x="-3905250" y="4294188"/>
            <a:chExt cx="13011150" cy="1892300"/>
          </a:xfrm>
        </p:grpSpPr>
        <p:sp>
          <p:nvSpPr>
            <p:cNvPr id="11"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5"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ctrTitle"/>
          </p:nvPr>
        </p:nvSpPr>
        <p:spPr>
          <a:xfrm>
            <a:off x="685800" y="1600200"/>
            <a:ext cx="7772400" cy="1780108"/>
          </a:xfrm>
        </p:spPr>
        <p:txBody>
          <a:bodyPr anchor="b">
            <a:normAutofit/>
          </a:bodyPr>
          <a:lstStyle>
            <a:lvl1pPr>
              <a:defRPr sz="440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3556001"/>
            <a:ext cx="6400800" cy="1473200"/>
          </a:xfrm>
        </p:spPr>
        <p:txBody>
          <a:bodyPr>
            <a:normAutofit/>
          </a:bodyPr>
          <a:lstStyle>
            <a:lvl1pPr marL="0" indent="0" algn="ctr">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088D53F-8BAB-4354-89B4-36E5E32F50F8}" type="datetimeFigureOut">
              <a:rPr lang="en-CA" smtClean="0"/>
              <a:t>29/11/2011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nchor="ctr"/>
          <a:lstStyle>
            <a:lvl1pPr algn="l">
              <a:defRPr/>
            </a:lvl1pPr>
            <a:lvl2pPr algn="l">
              <a:defRPr/>
            </a:lvl2pPr>
            <a:lvl3pPr algn="l">
              <a:defRPr/>
            </a:lvl3pPr>
            <a:lvl4pPr algn="l">
              <a:defRPr/>
            </a:lvl4pPr>
            <a:lvl5pPr algn="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88D53F-8BAB-4354-89B4-36E5E32F50F8}" type="datetimeFigureOut">
              <a:rPr lang="en-CA" smtClean="0"/>
              <a:t>29/11/2011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1" name="Rounded Rectangle 20"/>
          <p:cNvSpPr/>
          <p:nvPr/>
        </p:nvSpPr>
        <p:spPr bwMode="hidden">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p:txBody>
          <a:bodyPr/>
          <a:lstStyle/>
          <a:p>
            <a:fld id="{9088D53F-8BAB-4354-89B4-36E5E32F50F8}" type="datetimeFigureOut">
              <a:rPr lang="en-CA" smtClean="0"/>
              <a:t>29/11/2011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BCC717-48FB-4D38-9684-0E62AED5CFA0}" type="slidenum">
              <a:rPr lang="en-CA" smtClean="0"/>
              <a:t>‹#›</a:t>
            </a:fld>
            <a:endParaRPr lang="en-CA"/>
          </a:p>
        </p:txBody>
      </p:sp>
      <p:grpSp>
        <p:nvGrpSpPr>
          <p:cNvPr id="15" name="Group 14"/>
          <p:cNvGrpSpPr>
            <a:grpSpLocks noChangeAspect="1"/>
          </p:cNvGrpSpPr>
          <p:nvPr/>
        </p:nvGrpSpPr>
        <p:grpSpPr bwMode="hidden">
          <a:xfrm>
            <a:off x="211665" y="714191"/>
            <a:ext cx="8723376" cy="1331580"/>
            <a:chOff x="-3905250" y="4294188"/>
            <a:chExt cx="13011150" cy="1892300"/>
          </a:xfrm>
        </p:grpSpPr>
        <p:sp>
          <p:nvSpPr>
            <p:cNvPr id="16"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7"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0" name="Freeform 19"/>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Vertical Title 1"/>
          <p:cNvSpPr>
            <a:spLocks noGrp="1"/>
          </p:cNvSpPr>
          <p:nvPr>
            <p:ph type="title" orient="vert"/>
          </p:nvPr>
        </p:nvSpPr>
        <p:spPr>
          <a:xfrm>
            <a:off x="6629400" y="1447800"/>
            <a:ext cx="2057400" cy="4487333"/>
          </a:xfrm>
        </p:spPr>
        <p:txBody>
          <a:bodyPr vert="eaVert" anchor="ctr"/>
          <a:lstStyle>
            <a:lvl1pPr algn="l">
              <a:defRPr>
                <a:solidFill>
                  <a:schemeClr val="tx2"/>
                </a:solidFil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1447800"/>
            <a:ext cx="6019800" cy="4487334"/>
          </a:xfrm>
        </p:spPr>
        <p:txBody>
          <a:bodyPr vert="eaVert"/>
          <a:lstStyle>
            <a:lvl1pPr>
              <a:buClr>
                <a:schemeClr val="accent1"/>
              </a:buClr>
              <a:defRPr/>
            </a:lvl1pPr>
            <a:lvl2pPr>
              <a:buClr>
                <a:schemeClr val="accent1"/>
              </a:buClr>
              <a:defRPr/>
            </a:lvl2pPr>
            <a:lvl3pPr>
              <a:buClr>
                <a:schemeClr val="accent1"/>
              </a:buClr>
              <a:defRPr/>
            </a:lvl3pPr>
            <a:lvl4pPr>
              <a:buClr>
                <a:schemeClr val="accent1"/>
              </a:buClr>
              <a:defRPr/>
            </a:lvl4pPr>
            <a:lvl5pPr>
              <a:buClr>
                <a:schemeClr val="accent1"/>
              </a:buCl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088D53F-8BAB-4354-89B4-36E5E32F50F8}" type="datetimeFigureOut">
              <a:rPr lang="en-CA" smtClean="0"/>
              <a:t>29/11/2011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BCC717-48FB-4D38-9684-0E62AED5CFA0}" type="slidenum">
              <a:rPr lang="en-CA" smtClean="0"/>
              <a:t>‹#›</a:t>
            </a:fld>
            <a:endParaRPr lang="en-CA"/>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228600" y="228600"/>
            <a:ext cx="8695944" cy="4736592"/>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14"/>
          <p:cNvSpPr>
            <a:spLocks/>
          </p:cNvSpPr>
          <p:nvPr/>
        </p:nvSpPr>
        <p:spPr bwMode="hidden">
          <a:xfrm>
            <a:off x="6047438" y="4203592"/>
            <a:ext cx="2876429" cy="714026"/>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18"/>
          <p:cNvSpPr>
            <a:spLocks/>
          </p:cNvSpPr>
          <p:nvPr/>
        </p:nvSpPr>
        <p:spPr bwMode="hidden">
          <a:xfrm>
            <a:off x="2619320" y="4075290"/>
            <a:ext cx="5544515" cy="850138"/>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22"/>
          <p:cNvSpPr>
            <a:spLocks/>
          </p:cNvSpPr>
          <p:nvPr/>
        </p:nvSpPr>
        <p:spPr bwMode="hidden">
          <a:xfrm>
            <a:off x="2828728" y="4087562"/>
            <a:ext cx="5467980" cy="774272"/>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6"/>
          <p:cNvSpPr>
            <a:spLocks/>
          </p:cNvSpPr>
          <p:nvPr/>
        </p:nvSpPr>
        <p:spPr bwMode="hidden">
          <a:xfrm>
            <a:off x="5609489" y="4074174"/>
            <a:ext cx="3308000" cy="651549"/>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3" name="Freeform 10"/>
          <p:cNvSpPr>
            <a:spLocks/>
          </p:cNvSpPr>
          <p:nvPr/>
        </p:nvSpPr>
        <p:spPr bwMode="hidden">
          <a:xfrm>
            <a:off x="211665" y="4058555"/>
            <a:ext cx="8723376" cy="1329874"/>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 name="Title 1"/>
          <p:cNvSpPr>
            <a:spLocks noGrp="1"/>
          </p:cNvSpPr>
          <p:nvPr>
            <p:ph type="title"/>
          </p:nvPr>
        </p:nvSpPr>
        <p:spPr>
          <a:xfrm>
            <a:off x="690032" y="2463560"/>
            <a:ext cx="7772400" cy="1524000"/>
          </a:xfrm>
        </p:spPr>
        <p:txBody>
          <a:bodyPr anchor="t">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67365" y="1437448"/>
            <a:ext cx="6417734" cy="939801"/>
          </a:xfrm>
        </p:spPr>
        <p:txBody>
          <a:bodyPr anchor="b">
            <a:normAutofit/>
          </a:bodyPr>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88D53F-8BAB-4354-89B4-36E5E32F50F8}" type="datetimeFigureOut">
              <a:rPr lang="en-CA" smtClean="0"/>
              <a:t>29/11/2011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Date Placeholder 4"/>
          <p:cNvSpPr>
            <a:spLocks noGrp="1"/>
          </p:cNvSpPr>
          <p:nvPr>
            <p:ph type="dt" sz="half" idx="10"/>
          </p:nvPr>
        </p:nvSpPr>
        <p:spPr/>
        <p:txBody>
          <a:bodyPr/>
          <a:lstStyle/>
          <a:p>
            <a:fld id="{9088D53F-8BAB-4354-89B4-36E5E32F50F8}" type="datetimeFigureOut">
              <a:rPr lang="en-CA" smtClean="0"/>
              <a:t>29/11/2011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BCC717-48FB-4D38-9684-0E62AED5CFA0}" type="slidenum">
              <a:rPr lang="en-CA" smtClean="0"/>
              <a:t>‹#›</a:t>
            </a:fld>
            <a:endParaRPr lang="en-CA"/>
          </a:p>
        </p:txBody>
      </p:sp>
      <p:sp>
        <p:nvSpPr>
          <p:cNvPr id="9" name="Content Placeholder 8"/>
          <p:cNvSpPr>
            <a:spLocks noGrp="1"/>
          </p:cNvSpPr>
          <p:nvPr>
            <p:ph sz="quarter" idx="13"/>
          </p:nvPr>
        </p:nvSpPr>
        <p:spPr>
          <a:xfrm>
            <a:off x="676655"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14"/>
          </p:nvPr>
        </p:nvSpPr>
        <p:spPr>
          <a:xfrm>
            <a:off x="4645152" y="2679192"/>
            <a:ext cx="3822192" cy="34472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76656" y="2678114"/>
            <a:ext cx="3822192" cy="639762"/>
          </a:xfrm>
        </p:spPr>
        <p:txBody>
          <a:bodyPr anchor="ctr"/>
          <a:lstStyle>
            <a:lvl1pPr marL="0" indent="0" algn="ctr">
              <a:buNone/>
              <a:defRPr sz="2400" b="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7332" y="3429000"/>
            <a:ext cx="3820055"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8200" y="2678113"/>
            <a:ext cx="3822192" cy="639762"/>
          </a:xfrm>
        </p:spPr>
        <p:txBody>
          <a:bodyPr anchor="ctr"/>
          <a:lstStyle>
            <a:lvl1pPr marL="0" indent="0" algn="ctr">
              <a:buNone/>
              <a:defRPr sz="2400" b="0" i="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3429000"/>
            <a:ext cx="3822192" cy="2697163"/>
          </a:xfrm>
        </p:spPr>
        <p:txBody>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088D53F-8BAB-4354-89B4-36E5E32F50F8}" type="datetimeFigureOut">
              <a:rPr lang="en-CA" smtClean="0"/>
              <a:t>29/11/2011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088D53F-8BAB-4354-89B4-36E5E32F50F8}" type="datetimeFigureOut">
              <a:rPr lang="en-CA" smtClean="0"/>
              <a:t>29/11/2011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2" name="Rounded Rectangle 11"/>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p:cNvGrpSpPr>
            <a:grpSpLocks noChangeAspect="1"/>
          </p:cNvGrpSpPr>
          <p:nvPr/>
        </p:nvGrpSpPr>
        <p:grpSpPr bwMode="hidden">
          <a:xfrm>
            <a:off x="211665" y="714191"/>
            <a:ext cx="8723376" cy="1329874"/>
            <a:chOff x="-3905251" y="4294188"/>
            <a:chExt cx="13027839" cy="1892300"/>
          </a:xfrm>
        </p:grpSpPr>
        <p:sp>
          <p:nvSpPr>
            <p:cNvPr id="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Date Placeholder 1"/>
          <p:cNvSpPr>
            <a:spLocks noGrp="1"/>
          </p:cNvSpPr>
          <p:nvPr>
            <p:ph type="dt" sz="half" idx="10"/>
          </p:nvPr>
        </p:nvSpPr>
        <p:spPr/>
        <p:txBody>
          <a:bodyPr/>
          <a:lstStyle/>
          <a:p>
            <a:fld id="{9088D53F-8BAB-4354-89B4-36E5E32F50F8}" type="datetimeFigureOut">
              <a:rPr lang="en-CA" smtClean="0"/>
              <a:t>29/11/2011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44BCC717-48FB-4D38-9684-0E62AED5CFA0}" type="slidenum">
              <a:rPr lang="en-CA" smtClean="0"/>
              <a:t>‹#›</a:t>
            </a:fld>
            <a:endParaRPr lang="en-C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1426464"/>
          </a:xfrm>
          <a:prstGeom prst="roundRect">
            <a:avLst>
              <a:gd name="adj" fmla="val 7136"/>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9088D53F-8BAB-4354-89B4-36E5E32F50F8}" type="datetimeFigureOut">
              <a:rPr lang="en-CA" smtClean="0"/>
              <a:t>29/11/2011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BCC717-48FB-4D38-9684-0E62AED5CFA0}" type="slidenum">
              <a:rPr lang="en-CA" smtClean="0"/>
              <a:t>‹#›</a:t>
            </a:fld>
            <a:endParaRPr lang="en-CA"/>
          </a:p>
        </p:txBody>
      </p:sp>
      <p:sp>
        <p:nvSpPr>
          <p:cNvPr id="4" name="Text Placeholder 3"/>
          <p:cNvSpPr>
            <a:spLocks noGrp="1"/>
          </p:cNvSpPr>
          <p:nvPr>
            <p:ph type="body" sz="half" idx="2"/>
          </p:nvPr>
        </p:nvSpPr>
        <p:spPr>
          <a:xfrm>
            <a:off x="914400" y="3581400"/>
            <a:ext cx="3352800" cy="1905001"/>
          </a:xfrm>
        </p:spPr>
        <p:txBody>
          <a:bodyPr anchor="t">
            <a:normAutofit/>
          </a:bodyPr>
          <a:lstStyle>
            <a:lvl1pPr marL="0" indent="0">
              <a:spcBef>
                <a:spcPts val="0"/>
              </a:spcBef>
              <a:spcAft>
                <a:spcPts val="600"/>
              </a:spcAft>
              <a:buNone/>
              <a:defRPr sz="18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grpSp>
        <p:nvGrpSpPr>
          <p:cNvPr id="2" name="Group 23"/>
          <p:cNvGrpSpPr>
            <a:grpSpLocks noChangeAspect="1"/>
          </p:cNvGrpSpPr>
          <p:nvPr/>
        </p:nvGrpSpPr>
        <p:grpSpPr bwMode="hidden">
          <a:xfrm>
            <a:off x="211665" y="714191"/>
            <a:ext cx="8723376" cy="1331580"/>
            <a:chOff x="-3905250" y="4294188"/>
            <a:chExt cx="13011150" cy="1892300"/>
          </a:xfrm>
        </p:grpSpPr>
        <p:sp>
          <p:nvSpPr>
            <p:cNvPr id="25"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6"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7"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9" name="Freeform 28"/>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2" name="Title 21"/>
          <p:cNvSpPr>
            <a:spLocks noGrp="1"/>
          </p:cNvSpPr>
          <p:nvPr>
            <p:ph type="title"/>
          </p:nvPr>
        </p:nvSpPr>
        <p:spPr>
          <a:xfrm>
            <a:off x="914400" y="2286000"/>
            <a:ext cx="3352800" cy="1252728"/>
          </a:xfrm>
        </p:spPr>
        <p:txBody>
          <a:bodyPr anchor="b">
            <a:noAutofit/>
          </a:bodyPr>
          <a:lstStyle>
            <a:lvl1pPr algn="l">
              <a:defRPr sz="320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651962" y="1828800"/>
            <a:ext cx="3904076" cy="3810000"/>
          </a:xfrm>
        </p:spPr>
        <p:txBody>
          <a:bodyPr anchor="ctr"/>
          <a:lstStyle>
            <a:lvl1pPr>
              <a:buClr>
                <a:schemeClr val="bg1"/>
              </a:buClr>
              <a:defRPr sz="2200">
                <a:solidFill>
                  <a:schemeClr val="tx2"/>
                </a:solidFill>
              </a:defRPr>
            </a:lvl1pPr>
            <a:lvl2pPr>
              <a:buClr>
                <a:schemeClr val="bg1"/>
              </a:buClr>
              <a:defRPr sz="2000">
                <a:solidFill>
                  <a:schemeClr val="tx2"/>
                </a:solidFill>
              </a:defRPr>
            </a:lvl2pPr>
            <a:lvl3pPr>
              <a:buClr>
                <a:schemeClr val="bg1"/>
              </a:buClr>
              <a:defRPr sz="1800">
                <a:solidFill>
                  <a:schemeClr val="tx2"/>
                </a:solidFill>
              </a:defRPr>
            </a:lvl3pPr>
            <a:lvl4pPr>
              <a:buClr>
                <a:schemeClr val="bg1"/>
              </a:buClr>
              <a:defRPr sz="1600">
                <a:solidFill>
                  <a:schemeClr val="tx2"/>
                </a:solidFill>
              </a:defRPr>
            </a:lvl4pPr>
            <a:lvl5pPr>
              <a:buClr>
                <a:schemeClr val="bg1"/>
              </a:buClr>
              <a:defRPr sz="1600">
                <a:solidFill>
                  <a:schemeClr val="tx2"/>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228600" y="228600"/>
            <a:ext cx="8695944" cy="6035040"/>
          </a:xfrm>
          <a:prstGeom prst="roundRect">
            <a:avLst>
              <a:gd name="adj" fmla="val 1272"/>
            </a:avLst>
          </a:prstGeom>
          <a:gradFill>
            <a:gsLst>
              <a:gs pos="0">
                <a:schemeClr val="accent1">
                  <a:lumMod val="75000"/>
                </a:schemeClr>
              </a:gs>
              <a:gs pos="10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a:grpSpLocks noChangeAspect="1"/>
          </p:cNvGrpSpPr>
          <p:nvPr/>
        </p:nvGrpSpPr>
        <p:grpSpPr bwMode="hidden">
          <a:xfrm>
            <a:off x="211665" y="5353963"/>
            <a:ext cx="8723376" cy="1331580"/>
            <a:chOff x="-3905250" y="4294188"/>
            <a:chExt cx="13011150" cy="1892300"/>
          </a:xfrm>
        </p:grpSpPr>
        <p:sp>
          <p:nvSpPr>
            <p:cNvPr id="10"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2"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14" name="Freeform 10"/>
            <p:cNvSpPr>
              <a:spLocks/>
            </p:cNvSpPr>
            <p:nvPr/>
          </p:nvSpPr>
          <p:spPr bwMode="hidden">
            <a:xfrm>
              <a:off x="-3905250" y="4294188"/>
              <a:ext cx="13011150"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4874155" y="338667"/>
            <a:ext cx="3812645" cy="2429934"/>
          </a:xfrm>
        </p:spPr>
        <p:txBody>
          <a:bodyPr anchor="b">
            <a:normAutofit/>
          </a:bodyPr>
          <a:lstStyle>
            <a:lvl1pPr algn="l">
              <a:defRPr sz="2800" b="0">
                <a:solidFill>
                  <a:srgbClr val="FFFFFF"/>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4868333" y="2785533"/>
            <a:ext cx="3818467" cy="2421467"/>
          </a:xfrm>
        </p:spPr>
        <p:txBody>
          <a:bodyPr>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088D53F-8BAB-4354-89B4-36E5E32F50F8}" type="datetimeFigureOut">
              <a:rPr lang="en-CA" smtClean="0"/>
              <a:t>29/11/2011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44BCC717-48FB-4D38-9684-0E62AED5CFA0}" type="slidenum">
              <a:rPr lang="en-CA" smtClean="0"/>
              <a:t>‹#›</a:t>
            </a:fld>
            <a:endParaRPr lang="en-CA"/>
          </a:p>
        </p:txBody>
      </p:sp>
      <p:sp>
        <p:nvSpPr>
          <p:cNvPr id="3" name="Picture Placeholder 2"/>
          <p:cNvSpPr>
            <a:spLocks noGrp="1"/>
          </p:cNvSpPr>
          <p:nvPr>
            <p:ph type="pic" idx="1"/>
          </p:nvPr>
        </p:nvSpPr>
        <p:spPr>
          <a:xfrm>
            <a:off x="838200" y="1371600"/>
            <a:ext cx="3566160" cy="2926080"/>
          </a:xfrm>
          <a:prstGeom prst="roundRect">
            <a:avLst>
              <a:gd name="adj" fmla="val 3924"/>
            </a:avLst>
          </a:prstGeom>
          <a:solidFill>
            <a:schemeClr val="accent1"/>
          </a:solidFill>
          <a:ln>
            <a:noFill/>
          </a:ln>
          <a:effectLst>
            <a:reflection blurRad="12700" stA="30000" endPos="30000" dist="5000" dir="5400000" sy="-100000" algn="bl" rotWithShape="0"/>
          </a:effectLst>
          <a:scene3d>
            <a:camera prst="perspectiveContrastingLeftFacing" fov="600000">
              <a:rot lat="240000" lon="19799999" rev="0"/>
            </a:camera>
            <a:lightRig rig="threePt" dir="t">
              <a:rot lat="0" lon="0" rev="2700000"/>
            </a:lightRig>
          </a:scene3d>
          <a:sp3d>
            <a:bevelT w="44450" h="31750"/>
          </a:sp3d>
        </p:spPr>
        <p:txBody>
          <a:bodyP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Rounded Rectangle 13"/>
          <p:cNvSpPr/>
          <p:nvPr/>
        </p:nvSpPr>
        <p:spPr>
          <a:xfrm>
            <a:off x="228600" y="228600"/>
            <a:ext cx="8695944" cy="2468880"/>
          </a:xfrm>
          <a:prstGeom prst="roundRect">
            <a:avLst>
              <a:gd name="adj" fmla="val 3362"/>
            </a:avLst>
          </a:prstGeom>
          <a:gradFill>
            <a:gsLst>
              <a:gs pos="0">
                <a:schemeClr val="accent1">
                  <a:lumMod val="75000"/>
                </a:schemeClr>
              </a:gs>
              <a:gs pos="90000">
                <a:schemeClr val="accent1">
                  <a:lumMod val="60000"/>
                  <a:lumOff val="4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15"/>
          <p:cNvGrpSpPr>
            <a:grpSpLocks noChangeAspect="1"/>
          </p:cNvGrpSpPr>
          <p:nvPr/>
        </p:nvGrpSpPr>
        <p:grpSpPr bwMode="hidden">
          <a:xfrm>
            <a:off x="211665" y="1679429"/>
            <a:ext cx="8723376" cy="1329874"/>
            <a:chOff x="-3905251" y="4294188"/>
            <a:chExt cx="13027839" cy="1892300"/>
          </a:xfrm>
        </p:grpSpPr>
        <p:sp>
          <p:nvSpPr>
            <p:cNvPr id="17" name="Freeform 14"/>
            <p:cNvSpPr>
              <a:spLocks/>
            </p:cNvSpPr>
            <p:nvPr/>
          </p:nvSpPr>
          <p:spPr bwMode="hidden">
            <a:xfrm>
              <a:off x="4810125" y="4500563"/>
              <a:ext cx="4295775" cy="1016000"/>
            </a:xfrm>
            <a:custGeom>
              <a:avLst/>
              <a:gdLst/>
              <a:ahLst/>
              <a:cxnLst>
                <a:cxn ang="0">
                  <a:pos x="2700" y="0"/>
                </a:cxn>
                <a:cxn ang="0">
                  <a:pos x="2700" y="0"/>
                </a:cxn>
                <a:cxn ang="0">
                  <a:pos x="2586" y="18"/>
                </a:cxn>
                <a:cxn ang="0">
                  <a:pos x="2470" y="38"/>
                </a:cxn>
                <a:cxn ang="0">
                  <a:pos x="2352" y="60"/>
                </a:cxn>
                <a:cxn ang="0">
                  <a:pos x="2230" y="82"/>
                </a:cxn>
                <a:cxn ang="0">
                  <a:pos x="2106" y="108"/>
                </a:cxn>
                <a:cxn ang="0">
                  <a:pos x="1978" y="134"/>
                </a:cxn>
                <a:cxn ang="0">
                  <a:pos x="1848" y="164"/>
                </a:cxn>
                <a:cxn ang="0">
                  <a:pos x="1714" y="194"/>
                </a:cxn>
                <a:cxn ang="0">
                  <a:pos x="1714" y="194"/>
                </a:cxn>
                <a:cxn ang="0">
                  <a:pos x="1472" y="252"/>
                </a:cxn>
                <a:cxn ang="0">
                  <a:pos x="1236" y="304"/>
                </a:cxn>
                <a:cxn ang="0">
                  <a:pos x="1010" y="352"/>
                </a:cxn>
                <a:cxn ang="0">
                  <a:pos x="792" y="398"/>
                </a:cxn>
                <a:cxn ang="0">
                  <a:pos x="584" y="438"/>
                </a:cxn>
                <a:cxn ang="0">
                  <a:pos x="382" y="474"/>
                </a:cxn>
                <a:cxn ang="0">
                  <a:pos x="188" y="508"/>
                </a:cxn>
                <a:cxn ang="0">
                  <a:pos x="0" y="538"/>
                </a:cxn>
                <a:cxn ang="0">
                  <a:pos x="0" y="538"/>
                </a:cxn>
                <a:cxn ang="0">
                  <a:pos x="130" y="556"/>
                </a:cxn>
                <a:cxn ang="0">
                  <a:pos x="254" y="572"/>
                </a:cxn>
                <a:cxn ang="0">
                  <a:pos x="374" y="586"/>
                </a:cxn>
                <a:cxn ang="0">
                  <a:pos x="492" y="598"/>
                </a:cxn>
                <a:cxn ang="0">
                  <a:pos x="606" y="610"/>
                </a:cxn>
                <a:cxn ang="0">
                  <a:pos x="716" y="618"/>
                </a:cxn>
                <a:cxn ang="0">
                  <a:pos x="822" y="626"/>
                </a:cxn>
                <a:cxn ang="0">
                  <a:pos x="926" y="632"/>
                </a:cxn>
                <a:cxn ang="0">
                  <a:pos x="1028" y="636"/>
                </a:cxn>
                <a:cxn ang="0">
                  <a:pos x="1126" y="638"/>
                </a:cxn>
                <a:cxn ang="0">
                  <a:pos x="1220" y="640"/>
                </a:cxn>
                <a:cxn ang="0">
                  <a:pos x="1312" y="640"/>
                </a:cxn>
                <a:cxn ang="0">
                  <a:pos x="1402" y="638"/>
                </a:cxn>
                <a:cxn ang="0">
                  <a:pos x="1490" y="636"/>
                </a:cxn>
                <a:cxn ang="0">
                  <a:pos x="1574" y="632"/>
                </a:cxn>
                <a:cxn ang="0">
                  <a:pos x="1656" y="626"/>
                </a:cxn>
                <a:cxn ang="0">
                  <a:pos x="1734" y="620"/>
                </a:cxn>
                <a:cxn ang="0">
                  <a:pos x="1812" y="612"/>
                </a:cxn>
                <a:cxn ang="0">
                  <a:pos x="1886" y="602"/>
                </a:cxn>
                <a:cxn ang="0">
                  <a:pos x="1960" y="592"/>
                </a:cxn>
                <a:cxn ang="0">
                  <a:pos x="2030" y="580"/>
                </a:cxn>
                <a:cxn ang="0">
                  <a:pos x="2100" y="568"/>
                </a:cxn>
                <a:cxn ang="0">
                  <a:pos x="2166" y="554"/>
                </a:cxn>
                <a:cxn ang="0">
                  <a:pos x="2232" y="540"/>
                </a:cxn>
                <a:cxn ang="0">
                  <a:pos x="2296" y="524"/>
                </a:cxn>
                <a:cxn ang="0">
                  <a:pos x="2358" y="508"/>
                </a:cxn>
                <a:cxn ang="0">
                  <a:pos x="2418" y="490"/>
                </a:cxn>
                <a:cxn ang="0">
                  <a:pos x="2478" y="472"/>
                </a:cxn>
                <a:cxn ang="0">
                  <a:pos x="2592" y="432"/>
                </a:cxn>
                <a:cxn ang="0">
                  <a:pos x="2702" y="390"/>
                </a:cxn>
                <a:cxn ang="0">
                  <a:pos x="2702" y="390"/>
                </a:cxn>
                <a:cxn ang="0">
                  <a:pos x="2706" y="388"/>
                </a:cxn>
                <a:cxn ang="0">
                  <a:pos x="2706" y="388"/>
                </a:cxn>
                <a:cxn ang="0">
                  <a:pos x="2706" y="0"/>
                </a:cxn>
                <a:cxn ang="0">
                  <a:pos x="2706" y="0"/>
                </a:cxn>
                <a:cxn ang="0">
                  <a:pos x="2700" y="0"/>
                </a:cxn>
                <a:cxn ang="0">
                  <a:pos x="2700" y="0"/>
                </a:cxn>
              </a:cxnLst>
              <a:rect l="0" t="0" r="r" b="b"/>
              <a:pathLst>
                <a:path w="2706" h="640">
                  <a:moveTo>
                    <a:pt x="2700" y="0"/>
                  </a:moveTo>
                  <a:lnTo>
                    <a:pt x="2700" y="0"/>
                  </a:lnTo>
                  <a:lnTo>
                    <a:pt x="2586" y="18"/>
                  </a:lnTo>
                  <a:lnTo>
                    <a:pt x="2470" y="38"/>
                  </a:lnTo>
                  <a:lnTo>
                    <a:pt x="2352" y="60"/>
                  </a:lnTo>
                  <a:lnTo>
                    <a:pt x="2230" y="82"/>
                  </a:lnTo>
                  <a:lnTo>
                    <a:pt x="2106" y="108"/>
                  </a:lnTo>
                  <a:lnTo>
                    <a:pt x="1978" y="134"/>
                  </a:lnTo>
                  <a:lnTo>
                    <a:pt x="1848" y="164"/>
                  </a:lnTo>
                  <a:lnTo>
                    <a:pt x="1714" y="194"/>
                  </a:lnTo>
                  <a:lnTo>
                    <a:pt x="1714" y="194"/>
                  </a:lnTo>
                  <a:lnTo>
                    <a:pt x="1472" y="252"/>
                  </a:lnTo>
                  <a:lnTo>
                    <a:pt x="1236" y="304"/>
                  </a:lnTo>
                  <a:lnTo>
                    <a:pt x="1010" y="352"/>
                  </a:lnTo>
                  <a:lnTo>
                    <a:pt x="792" y="398"/>
                  </a:lnTo>
                  <a:lnTo>
                    <a:pt x="584" y="438"/>
                  </a:lnTo>
                  <a:lnTo>
                    <a:pt x="382" y="474"/>
                  </a:lnTo>
                  <a:lnTo>
                    <a:pt x="188" y="508"/>
                  </a:lnTo>
                  <a:lnTo>
                    <a:pt x="0" y="538"/>
                  </a:lnTo>
                  <a:lnTo>
                    <a:pt x="0" y="538"/>
                  </a:lnTo>
                  <a:lnTo>
                    <a:pt x="130" y="556"/>
                  </a:lnTo>
                  <a:lnTo>
                    <a:pt x="254" y="572"/>
                  </a:lnTo>
                  <a:lnTo>
                    <a:pt x="374" y="586"/>
                  </a:lnTo>
                  <a:lnTo>
                    <a:pt x="492" y="598"/>
                  </a:lnTo>
                  <a:lnTo>
                    <a:pt x="606" y="610"/>
                  </a:lnTo>
                  <a:lnTo>
                    <a:pt x="716" y="618"/>
                  </a:lnTo>
                  <a:lnTo>
                    <a:pt x="822" y="626"/>
                  </a:lnTo>
                  <a:lnTo>
                    <a:pt x="926" y="632"/>
                  </a:lnTo>
                  <a:lnTo>
                    <a:pt x="1028" y="636"/>
                  </a:lnTo>
                  <a:lnTo>
                    <a:pt x="1126" y="638"/>
                  </a:lnTo>
                  <a:lnTo>
                    <a:pt x="1220" y="640"/>
                  </a:lnTo>
                  <a:lnTo>
                    <a:pt x="1312" y="640"/>
                  </a:lnTo>
                  <a:lnTo>
                    <a:pt x="1402" y="638"/>
                  </a:lnTo>
                  <a:lnTo>
                    <a:pt x="1490" y="636"/>
                  </a:lnTo>
                  <a:lnTo>
                    <a:pt x="1574" y="632"/>
                  </a:lnTo>
                  <a:lnTo>
                    <a:pt x="1656" y="626"/>
                  </a:lnTo>
                  <a:lnTo>
                    <a:pt x="1734" y="620"/>
                  </a:lnTo>
                  <a:lnTo>
                    <a:pt x="1812" y="612"/>
                  </a:lnTo>
                  <a:lnTo>
                    <a:pt x="1886" y="602"/>
                  </a:lnTo>
                  <a:lnTo>
                    <a:pt x="1960" y="592"/>
                  </a:lnTo>
                  <a:lnTo>
                    <a:pt x="2030" y="580"/>
                  </a:lnTo>
                  <a:lnTo>
                    <a:pt x="2100" y="568"/>
                  </a:lnTo>
                  <a:lnTo>
                    <a:pt x="2166" y="554"/>
                  </a:lnTo>
                  <a:lnTo>
                    <a:pt x="2232" y="540"/>
                  </a:lnTo>
                  <a:lnTo>
                    <a:pt x="2296" y="524"/>
                  </a:lnTo>
                  <a:lnTo>
                    <a:pt x="2358" y="508"/>
                  </a:lnTo>
                  <a:lnTo>
                    <a:pt x="2418" y="490"/>
                  </a:lnTo>
                  <a:lnTo>
                    <a:pt x="2478" y="472"/>
                  </a:lnTo>
                  <a:lnTo>
                    <a:pt x="2592" y="432"/>
                  </a:lnTo>
                  <a:lnTo>
                    <a:pt x="2702" y="390"/>
                  </a:lnTo>
                  <a:lnTo>
                    <a:pt x="2702" y="390"/>
                  </a:lnTo>
                  <a:lnTo>
                    <a:pt x="2706" y="388"/>
                  </a:lnTo>
                  <a:lnTo>
                    <a:pt x="2706" y="388"/>
                  </a:lnTo>
                  <a:lnTo>
                    <a:pt x="2706" y="0"/>
                  </a:lnTo>
                  <a:lnTo>
                    <a:pt x="2706" y="0"/>
                  </a:lnTo>
                  <a:lnTo>
                    <a:pt x="2700" y="0"/>
                  </a:lnTo>
                  <a:lnTo>
                    <a:pt x="2700" y="0"/>
                  </a:lnTo>
                  <a:close/>
                </a:path>
              </a:pathLst>
            </a:custGeom>
            <a:solidFill>
              <a:schemeClr val="bg2">
                <a:alpha val="29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p:cNvSpPr>
            <p:nvPr/>
          </p:nvSpPr>
          <p:spPr bwMode="hidden">
            <a:xfrm>
              <a:off x="-309563" y="4318000"/>
              <a:ext cx="8280401" cy="1209675"/>
            </a:xfrm>
            <a:custGeom>
              <a:avLst/>
              <a:gdLst/>
              <a:ahLst/>
              <a:cxnLst>
                <a:cxn ang="0">
                  <a:pos x="5216" y="714"/>
                </a:cxn>
                <a:cxn ang="0">
                  <a:pos x="4984" y="686"/>
                </a:cxn>
                <a:cxn ang="0">
                  <a:pos x="4478" y="610"/>
                </a:cxn>
                <a:cxn ang="0">
                  <a:pos x="3914" y="508"/>
                </a:cxn>
                <a:cxn ang="0">
                  <a:pos x="3286" y="374"/>
                </a:cxn>
                <a:cxn ang="0">
                  <a:pos x="2946" y="296"/>
                </a:cxn>
                <a:cxn ang="0">
                  <a:pos x="2682" y="236"/>
                </a:cxn>
                <a:cxn ang="0">
                  <a:pos x="2430" y="184"/>
                </a:cxn>
                <a:cxn ang="0">
                  <a:pos x="2190" y="140"/>
                </a:cxn>
                <a:cxn ang="0">
                  <a:pos x="1960" y="102"/>
                </a:cxn>
                <a:cxn ang="0">
                  <a:pos x="1740" y="72"/>
                </a:cxn>
                <a:cxn ang="0">
                  <a:pos x="1334" y="28"/>
                </a:cxn>
                <a:cxn ang="0">
                  <a:pos x="970" y="4"/>
                </a:cxn>
                <a:cxn ang="0">
                  <a:pos x="644" y="0"/>
                </a:cxn>
                <a:cxn ang="0">
                  <a:pos x="358" y="10"/>
                </a:cxn>
                <a:cxn ang="0">
                  <a:pos x="110" y="32"/>
                </a:cxn>
                <a:cxn ang="0">
                  <a:pos x="0" y="48"/>
                </a:cxn>
                <a:cxn ang="0">
                  <a:pos x="314" y="86"/>
                </a:cxn>
                <a:cxn ang="0">
                  <a:pos x="652" y="140"/>
                </a:cxn>
                <a:cxn ang="0">
                  <a:pos x="1014" y="210"/>
                </a:cxn>
                <a:cxn ang="0">
                  <a:pos x="1402" y="296"/>
                </a:cxn>
                <a:cxn ang="0">
                  <a:pos x="1756" y="378"/>
                </a:cxn>
                <a:cxn ang="0">
                  <a:pos x="2408" y="516"/>
                </a:cxn>
                <a:cxn ang="0">
                  <a:pos x="2708" y="572"/>
                </a:cxn>
                <a:cxn ang="0">
                  <a:pos x="2992" y="620"/>
                </a:cxn>
                <a:cxn ang="0">
                  <a:pos x="3260" y="662"/>
                </a:cxn>
                <a:cxn ang="0">
                  <a:pos x="3512" y="694"/>
                </a:cxn>
                <a:cxn ang="0">
                  <a:pos x="3750" y="722"/>
                </a:cxn>
                <a:cxn ang="0">
                  <a:pos x="3974" y="740"/>
                </a:cxn>
                <a:cxn ang="0">
                  <a:pos x="4184" y="754"/>
                </a:cxn>
                <a:cxn ang="0">
                  <a:pos x="4384" y="762"/>
                </a:cxn>
                <a:cxn ang="0">
                  <a:pos x="4570" y="762"/>
                </a:cxn>
                <a:cxn ang="0">
                  <a:pos x="4746" y="758"/>
                </a:cxn>
                <a:cxn ang="0">
                  <a:pos x="4912" y="748"/>
                </a:cxn>
                <a:cxn ang="0">
                  <a:pos x="5068" y="732"/>
                </a:cxn>
                <a:cxn ang="0">
                  <a:pos x="5216" y="714"/>
                </a:cxn>
              </a:cxnLst>
              <a:rect l="0" t="0" r="r" b="b"/>
              <a:pathLst>
                <a:path w="5216" h="762">
                  <a:moveTo>
                    <a:pt x="5216" y="714"/>
                  </a:moveTo>
                  <a:lnTo>
                    <a:pt x="5216" y="714"/>
                  </a:lnTo>
                  <a:lnTo>
                    <a:pt x="5102" y="700"/>
                  </a:lnTo>
                  <a:lnTo>
                    <a:pt x="4984" y="686"/>
                  </a:lnTo>
                  <a:lnTo>
                    <a:pt x="4738" y="652"/>
                  </a:lnTo>
                  <a:lnTo>
                    <a:pt x="4478" y="610"/>
                  </a:lnTo>
                  <a:lnTo>
                    <a:pt x="4204" y="564"/>
                  </a:lnTo>
                  <a:lnTo>
                    <a:pt x="3914" y="508"/>
                  </a:lnTo>
                  <a:lnTo>
                    <a:pt x="3608" y="446"/>
                  </a:lnTo>
                  <a:lnTo>
                    <a:pt x="3286" y="374"/>
                  </a:lnTo>
                  <a:lnTo>
                    <a:pt x="2946" y="296"/>
                  </a:lnTo>
                  <a:lnTo>
                    <a:pt x="2946" y="296"/>
                  </a:lnTo>
                  <a:lnTo>
                    <a:pt x="2812" y="266"/>
                  </a:lnTo>
                  <a:lnTo>
                    <a:pt x="2682" y="236"/>
                  </a:lnTo>
                  <a:lnTo>
                    <a:pt x="2556" y="210"/>
                  </a:lnTo>
                  <a:lnTo>
                    <a:pt x="2430" y="184"/>
                  </a:lnTo>
                  <a:lnTo>
                    <a:pt x="2308" y="162"/>
                  </a:lnTo>
                  <a:lnTo>
                    <a:pt x="2190" y="140"/>
                  </a:lnTo>
                  <a:lnTo>
                    <a:pt x="2074" y="120"/>
                  </a:lnTo>
                  <a:lnTo>
                    <a:pt x="1960" y="102"/>
                  </a:lnTo>
                  <a:lnTo>
                    <a:pt x="1850" y="86"/>
                  </a:lnTo>
                  <a:lnTo>
                    <a:pt x="1740" y="72"/>
                  </a:lnTo>
                  <a:lnTo>
                    <a:pt x="1532" y="46"/>
                  </a:lnTo>
                  <a:lnTo>
                    <a:pt x="1334" y="28"/>
                  </a:lnTo>
                  <a:lnTo>
                    <a:pt x="1148" y="14"/>
                  </a:lnTo>
                  <a:lnTo>
                    <a:pt x="970" y="4"/>
                  </a:lnTo>
                  <a:lnTo>
                    <a:pt x="802" y="0"/>
                  </a:lnTo>
                  <a:lnTo>
                    <a:pt x="644" y="0"/>
                  </a:lnTo>
                  <a:lnTo>
                    <a:pt x="496" y="4"/>
                  </a:lnTo>
                  <a:lnTo>
                    <a:pt x="358" y="10"/>
                  </a:lnTo>
                  <a:lnTo>
                    <a:pt x="230" y="20"/>
                  </a:lnTo>
                  <a:lnTo>
                    <a:pt x="110" y="32"/>
                  </a:lnTo>
                  <a:lnTo>
                    <a:pt x="0" y="48"/>
                  </a:lnTo>
                  <a:lnTo>
                    <a:pt x="0" y="48"/>
                  </a:lnTo>
                  <a:lnTo>
                    <a:pt x="154" y="66"/>
                  </a:lnTo>
                  <a:lnTo>
                    <a:pt x="314" y="86"/>
                  </a:lnTo>
                  <a:lnTo>
                    <a:pt x="480" y="112"/>
                  </a:lnTo>
                  <a:lnTo>
                    <a:pt x="652" y="140"/>
                  </a:lnTo>
                  <a:lnTo>
                    <a:pt x="830" y="174"/>
                  </a:lnTo>
                  <a:lnTo>
                    <a:pt x="1014" y="210"/>
                  </a:lnTo>
                  <a:lnTo>
                    <a:pt x="1206" y="250"/>
                  </a:lnTo>
                  <a:lnTo>
                    <a:pt x="1402" y="296"/>
                  </a:lnTo>
                  <a:lnTo>
                    <a:pt x="1402" y="296"/>
                  </a:lnTo>
                  <a:lnTo>
                    <a:pt x="1756" y="378"/>
                  </a:lnTo>
                  <a:lnTo>
                    <a:pt x="2092" y="450"/>
                  </a:lnTo>
                  <a:lnTo>
                    <a:pt x="2408" y="516"/>
                  </a:lnTo>
                  <a:lnTo>
                    <a:pt x="2562" y="544"/>
                  </a:lnTo>
                  <a:lnTo>
                    <a:pt x="2708" y="572"/>
                  </a:lnTo>
                  <a:lnTo>
                    <a:pt x="2852" y="598"/>
                  </a:lnTo>
                  <a:lnTo>
                    <a:pt x="2992" y="620"/>
                  </a:lnTo>
                  <a:lnTo>
                    <a:pt x="3128" y="642"/>
                  </a:lnTo>
                  <a:lnTo>
                    <a:pt x="3260" y="662"/>
                  </a:lnTo>
                  <a:lnTo>
                    <a:pt x="3388" y="678"/>
                  </a:lnTo>
                  <a:lnTo>
                    <a:pt x="3512" y="694"/>
                  </a:lnTo>
                  <a:lnTo>
                    <a:pt x="3632" y="708"/>
                  </a:lnTo>
                  <a:lnTo>
                    <a:pt x="3750" y="722"/>
                  </a:lnTo>
                  <a:lnTo>
                    <a:pt x="3864" y="732"/>
                  </a:lnTo>
                  <a:lnTo>
                    <a:pt x="3974" y="740"/>
                  </a:lnTo>
                  <a:lnTo>
                    <a:pt x="4080" y="748"/>
                  </a:lnTo>
                  <a:lnTo>
                    <a:pt x="4184" y="754"/>
                  </a:lnTo>
                  <a:lnTo>
                    <a:pt x="4286" y="758"/>
                  </a:lnTo>
                  <a:lnTo>
                    <a:pt x="4384" y="762"/>
                  </a:lnTo>
                  <a:lnTo>
                    <a:pt x="4478" y="762"/>
                  </a:lnTo>
                  <a:lnTo>
                    <a:pt x="4570" y="762"/>
                  </a:lnTo>
                  <a:lnTo>
                    <a:pt x="4660" y="760"/>
                  </a:lnTo>
                  <a:lnTo>
                    <a:pt x="4746" y="758"/>
                  </a:lnTo>
                  <a:lnTo>
                    <a:pt x="4830" y="754"/>
                  </a:lnTo>
                  <a:lnTo>
                    <a:pt x="4912" y="748"/>
                  </a:lnTo>
                  <a:lnTo>
                    <a:pt x="4992" y="740"/>
                  </a:lnTo>
                  <a:lnTo>
                    <a:pt x="5068" y="732"/>
                  </a:lnTo>
                  <a:lnTo>
                    <a:pt x="5144" y="724"/>
                  </a:lnTo>
                  <a:lnTo>
                    <a:pt x="5216" y="714"/>
                  </a:lnTo>
                  <a:lnTo>
                    <a:pt x="5216" y="714"/>
                  </a:lnTo>
                  <a:close/>
                </a:path>
              </a:pathLst>
            </a:custGeom>
            <a:solidFill>
              <a:schemeClr val="bg2">
                <a:alpha val="4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9" name="Freeform 22"/>
            <p:cNvSpPr>
              <a:spLocks/>
            </p:cNvSpPr>
            <p:nvPr/>
          </p:nvSpPr>
          <p:spPr bwMode="hidden">
            <a:xfrm>
              <a:off x="3175" y="4335463"/>
              <a:ext cx="8166100" cy="1101725"/>
            </a:xfrm>
            <a:custGeom>
              <a:avLst/>
              <a:gdLst/>
              <a:ahLst/>
              <a:cxnLst>
                <a:cxn ang="0">
                  <a:pos x="0" y="70"/>
                </a:cxn>
                <a:cxn ang="0">
                  <a:pos x="0" y="70"/>
                </a:cxn>
                <a:cxn ang="0">
                  <a:pos x="18" y="66"/>
                </a:cxn>
                <a:cxn ang="0">
                  <a:pos x="72" y="56"/>
                </a:cxn>
                <a:cxn ang="0">
                  <a:pos x="164" y="42"/>
                </a:cxn>
                <a:cxn ang="0">
                  <a:pos x="224" y="34"/>
                </a:cxn>
                <a:cxn ang="0">
                  <a:pos x="294" y="26"/>
                </a:cxn>
                <a:cxn ang="0">
                  <a:pos x="372" y="20"/>
                </a:cxn>
                <a:cxn ang="0">
                  <a:pos x="462" y="14"/>
                </a:cxn>
                <a:cxn ang="0">
                  <a:pos x="560" y="8"/>
                </a:cxn>
                <a:cxn ang="0">
                  <a:pos x="670" y="4"/>
                </a:cxn>
                <a:cxn ang="0">
                  <a:pos x="790" y="2"/>
                </a:cxn>
                <a:cxn ang="0">
                  <a:pos x="920" y="0"/>
                </a:cxn>
                <a:cxn ang="0">
                  <a:pos x="1060" y="2"/>
                </a:cxn>
                <a:cxn ang="0">
                  <a:pos x="1210" y="6"/>
                </a:cxn>
                <a:cxn ang="0">
                  <a:pos x="1372" y="14"/>
                </a:cxn>
                <a:cxn ang="0">
                  <a:pos x="1544" y="24"/>
                </a:cxn>
                <a:cxn ang="0">
                  <a:pos x="1726" y="40"/>
                </a:cxn>
                <a:cxn ang="0">
                  <a:pos x="1920" y="58"/>
                </a:cxn>
                <a:cxn ang="0">
                  <a:pos x="2126" y="80"/>
                </a:cxn>
                <a:cxn ang="0">
                  <a:pos x="2342" y="106"/>
                </a:cxn>
                <a:cxn ang="0">
                  <a:pos x="2570" y="138"/>
                </a:cxn>
                <a:cxn ang="0">
                  <a:pos x="2808" y="174"/>
                </a:cxn>
                <a:cxn ang="0">
                  <a:pos x="3058" y="216"/>
                </a:cxn>
                <a:cxn ang="0">
                  <a:pos x="3320" y="266"/>
                </a:cxn>
                <a:cxn ang="0">
                  <a:pos x="3594" y="320"/>
                </a:cxn>
                <a:cxn ang="0">
                  <a:pos x="3880" y="380"/>
                </a:cxn>
                <a:cxn ang="0">
                  <a:pos x="4178" y="448"/>
                </a:cxn>
                <a:cxn ang="0">
                  <a:pos x="4488" y="522"/>
                </a:cxn>
                <a:cxn ang="0">
                  <a:pos x="4810" y="604"/>
                </a:cxn>
                <a:cxn ang="0">
                  <a:pos x="5144" y="694"/>
                </a:cxn>
              </a:cxnLst>
              <a:rect l="0" t="0" r="r" b="b"/>
              <a:pathLst>
                <a:path w="5144" h="694">
                  <a:moveTo>
                    <a:pt x="0" y="70"/>
                  </a:moveTo>
                  <a:lnTo>
                    <a:pt x="0" y="70"/>
                  </a:lnTo>
                  <a:lnTo>
                    <a:pt x="18" y="66"/>
                  </a:lnTo>
                  <a:lnTo>
                    <a:pt x="72" y="56"/>
                  </a:lnTo>
                  <a:lnTo>
                    <a:pt x="164" y="42"/>
                  </a:lnTo>
                  <a:lnTo>
                    <a:pt x="224" y="34"/>
                  </a:lnTo>
                  <a:lnTo>
                    <a:pt x="294" y="26"/>
                  </a:lnTo>
                  <a:lnTo>
                    <a:pt x="372" y="20"/>
                  </a:lnTo>
                  <a:lnTo>
                    <a:pt x="462" y="14"/>
                  </a:lnTo>
                  <a:lnTo>
                    <a:pt x="560" y="8"/>
                  </a:lnTo>
                  <a:lnTo>
                    <a:pt x="670" y="4"/>
                  </a:lnTo>
                  <a:lnTo>
                    <a:pt x="790" y="2"/>
                  </a:lnTo>
                  <a:lnTo>
                    <a:pt x="920" y="0"/>
                  </a:lnTo>
                  <a:lnTo>
                    <a:pt x="1060" y="2"/>
                  </a:lnTo>
                  <a:lnTo>
                    <a:pt x="1210" y="6"/>
                  </a:lnTo>
                  <a:lnTo>
                    <a:pt x="1372" y="14"/>
                  </a:lnTo>
                  <a:lnTo>
                    <a:pt x="1544" y="24"/>
                  </a:lnTo>
                  <a:lnTo>
                    <a:pt x="1726" y="40"/>
                  </a:lnTo>
                  <a:lnTo>
                    <a:pt x="1920" y="58"/>
                  </a:lnTo>
                  <a:lnTo>
                    <a:pt x="2126" y="80"/>
                  </a:lnTo>
                  <a:lnTo>
                    <a:pt x="2342" y="106"/>
                  </a:lnTo>
                  <a:lnTo>
                    <a:pt x="2570" y="138"/>
                  </a:lnTo>
                  <a:lnTo>
                    <a:pt x="2808" y="174"/>
                  </a:lnTo>
                  <a:lnTo>
                    <a:pt x="3058" y="216"/>
                  </a:lnTo>
                  <a:lnTo>
                    <a:pt x="3320" y="266"/>
                  </a:lnTo>
                  <a:lnTo>
                    <a:pt x="3594" y="320"/>
                  </a:lnTo>
                  <a:lnTo>
                    <a:pt x="3880" y="380"/>
                  </a:lnTo>
                  <a:lnTo>
                    <a:pt x="4178" y="448"/>
                  </a:lnTo>
                  <a:lnTo>
                    <a:pt x="4488" y="522"/>
                  </a:lnTo>
                  <a:lnTo>
                    <a:pt x="4810" y="604"/>
                  </a:lnTo>
                  <a:lnTo>
                    <a:pt x="5144" y="694"/>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 name="Freeform 26"/>
            <p:cNvSpPr>
              <a:spLocks/>
            </p:cNvSpPr>
            <p:nvPr/>
          </p:nvSpPr>
          <p:spPr bwMode="hidden">
            <a:xfrm>
              <a:off x="4156075" y="4316413"/>
              <a:ext cx="4940300" cy="927100"/>
            </a:xfrm>
            <a:custGeom>
              <a:avLst/>
              <a:gdLst/>
              <a:ahLst/>
              <a:cxnLst>
                <a:cxn ang="0">
                  <a:pos x="0" y="584"/>
                </a:cxn>
                <a:cxn ang="0">
                  <a:pos x="0" y="584"/>
                </a:cxn>
                <a:cxn ang="0">
                  <a:pos x="90" y="560"/>
                </a:cxn>
                <a:cxn ang="0">
                  <a:pos x="336" y="498"/>
                </a:cxn>
                <a:cxn ang="0">
                  <a:pos x="506" y="456"/>
                </a:cxn>
                <a:cxn ang="0">
                  <a:pos x="702" y="410"/>
                </a:cxn>
                <a:cxn ang="0">
                  <a:pos x="920" y="360"/>
                </a:cxn>
                <a:cxn ang="0">
                  <a:pos x="1154" y="306"/>
                </a:cxn>
                <a:cxn ang="0">
                  <a:pos x="1402" y="254"/>
                </a:cxn>
                <a:cxn ang="0">
                  <a:pos x="1656" y="202"/>
                </a:cxn>
                <a:cxn ang="0">
                  <a:pos x="1916" y="154"/>
                </a:cxn>
                <a:cxn ang="0">
                  <a:pos x="2174" y="108"/>
                </a:cxn>
                <a:cxn ang="0">
                  <a:pos x="2302" y="88"/>
                </a:cxn>
                <a:cxn ang="0">
                  <a:pos x="2426" y="68"/>
                </a:cxn>
                <a:cxn ang="0">
                  <a:pos x="2550" y="52"/>
                </a:cxn>
                <a:cxn ang="0">
                  <a:pos x="2670" y="36"/>
                </a:cxn>
                <a:cxn ang="0">
                  <a:pos x="2788" y="24"/>
                </a:cxn>
                <a:cxn ang="0">
                  <a:pos x="2900" y="14"/>
                </a:cxn>
                <a:cxn ang="0">
                  <a:pos x="3008" y="6"/>
                </a:cxn>
                <a:cxn ang="0">
                  <a:pos x="3112" y="0"/>
                </a:cxn>
              </a:cxnLst>
              <a:rect l="0" t="0" r="r" b="b"/>
              <a:pathLst>
                <a:path w="3112" h="584">
                  <a:moveTo>
                    <a:pt x="0" y="584"/>
                  </a:moveTo>
                  <a:lnTo>
                    <a:pt x="0" y="584"/>
                  </a:lnTo>
                  <a:lnTo>
                    <a:pt x="90" y="560"/>
                  </a:lnTo>
                  <a:lnTo>
                    <a:pt x="336" y="498"/>
                  </a:lnTo>
                  <a:lnTo>
                    <a:pt x="506" y="456"/>
                  </a:lnTo>
                  <a:lnTo>
                    <a:pt x="702" y="410"/>
                  </a:lnTo>
                  <a:lnTo>
                    <a:pt x="920" y="360"/>
                  </a:lnTo>
                  <a:lnTo>
                    <a:pt x="1154" y="306"/>
                  </a:lnTo>
                  <a:lnTo>
                    <a:pt x="1402" y="254"/>
                  </a:lnTo>
                  <a:lnTo>
                    <a:pt x="1656" y="202"/>
                  </a:lnTo>
                  <a:lnTo>
                    <a:pt x="1916" y="154"/>
                  </a:lnTo>
                  <a:lnTo>
                    <a:pt x="2174" y="108"/>
                  </a:lnTo>
                  <a:lnTo>
                    <a:pt x="2302" y="88"/>
                  </a:lnTo>
                  <a:lnTo>
                    <a:pt x="2426" y="68"/>
                  </a:lnTo>
                  <a:lnTo>
                    <a:pt x="2550" y="52"/>
                  </a:lnTo>
                  <a:lnTo>
                    <a:pt x="2670" y="36"/>
                  </a:lnTo>
                  <a:lnTo>
                    <a:pt x="2788" y="24"/>
                  </a:lnTo>
                  <a:lnTo>
                    <a:pt x="2900" y="14"/>
                  </a:lnTo>
                  <a:lnTo>
                    <a:pt x="3008" y="6"/>
                  </a:lnTo>
                  <a:lnTo>
                    <a:pt x="3112" y="0"/>
                  </a:lnTo>
                </a:path>
              </a:pathLst>
            </a:custGeom>
            <a:noFill/>
            <a:ln w="12">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useBgFill="1">
          <p:nvSpPr>
            <p:cNvPr id="21" name="Freeform 10"/>
            <p:cNvSpPr>
              <a:spLocks/>
            </p:cNvSpPr>
            <p:nvPr/>
          </p:nvSpPr>
          <p:spPr bwMode="hidden">
            <a:xfrm>
              <a:off x="-3905251" y="4294188"/>
              <a:ext cx="13027839" cy="1892300"/>
            </a:xfrm>
            <a:custGeom>
              <a:avLst/>
              <a:gdLst/>
              <a:ahLst/>
              <a:cxnLst>
                <a:cxn ang="0">
                  <a:pos x="8192" y="512"/>
                </a:cxn>
                <a:cxn ang="0">
                  <a:pos x="8040" y="570"/>
                </a:cxn>
                <a:cxn ang="0">
                  <a:pos x="7878" y="620"/>
                </a:cxn>
                <a:cxn ang="0">
                  <a:pos x="7706" y="666"/>
                </a:cxn>
                <a:cxn ang="0">
                  <a:pos x="7522" y="702"/>
                </a:cxn>
                <a:cxn ang="0">
                  <a:pos x="7322" y="730"/>
                </a:cxn>
                <a:cxn ang="0">
                  <a:pos x="7106" y="750"/>
                </a:cxn>
                <a:cxn ang="0">
                  <a:pos x="6872" y="762"/>
                </a:cxn>
                <a:cxn ang="0">
                  <a:pos x="6618" y="760"/>
                </a:cxn>
                <a:cxn ang="0">
                  <a:pos x="6342" y="750"/>
                </a:cxn>
                <a:cxn ang="0">
                  <a:pos x="6042" y="726"/>
                </a:cxn>
                <a:cxn ang="0">
                  <a:pos x="5716" y="690"/>
                </a:cxn>
                <a:cxn ang="0">
                  <a:pos x="5364" y="642"/>
                </a:cxn>
                <a:cxn ang="0">
                  <a:pos x="4982" y="578"/>
                </a:cxn>
                <a:cxn ang="0">
                  <a:pos x="4568" y="500"/>
                </a:cxn>
                <a:cxn ang="0">
                  <a:pos x="4122" y="406"/>
                </a:cxn>
                <a:cxn ang="0">
                  <a:pos x="3640" y="296"/>
                </a:cxn>
                <a:cxn ang="0">
                  <a:pos x="3396" y="240"/>
                </a:cxn>
                <a:cxn ang="0">
                  <a:pos x="2934" y="148"/>
                </a:cxn>
                <a:cxn ang="0">
                  <a:pos x="2512" y="82"/>
                </a:cxn>
                <a:cxn ang="0">
                  <a:pos x="2126" y="36"/>
                </a:cxn>
                <a:cxn ang="0">
                  <a:pos x="1776" y="10"/>
                </a:cxn>
                <a:cxn ang="0">
                  <a:pos x="1462" y="0"/>
                </a:cxn>
                <a:cxn ang="0">
                  <a:pos x="1182" y="4"/>
                </a:cxn>
                <a:cxn ang="0">
                  <a:pos x="934" y="20"/>
                </a:cxn>
                <a:cxn ang="0">
                  <a:pos x="716" y="44"/>
                </a:cxn>
                <a:cxn ang="0">
                  <a:pos x="530" y="74"/>
                </a:cxn>
                <a:cxn ang="0">
                  <a:pos x="374" y="108"/>
                </a:cxn>
                <a:cxn ang="0">
                  <a:pos x="248" y="144"/>
                </a:cxn>
                <a:cxn ang="0">
                  <a:pos x="148" y="176"/>
                </a:cxn>
                <a:cxn ang="0">
                  <a:pos x="48" y="216"/>
                </a:cxn>
                <a:cxn ang="0">
                  <a:pos x="0" y="240"/>
                </a:cxn>
                <a:cxn ang="0">
                  <a:pos x="8192" y="1192"/>
                </a:cxn>
                <a:cxn ang="0">
                  <a:pos x="8196" y="1186"/>
                </a:cxn>
                <a:cxn ang="0">
                  <a:pos x="8196" y="510"/>
                </a:cxn>
                <a:cxn ang="0">
                  <a:pos x="8192" y="512"/>
                </a:cxn>
              </a:cxnLst>
              <a:rect l="0" t="0" r="r" b="b"/>
              <a:pathLst>
                <a:path w="8196" h="1192">
                  <a:moveTo>
                    <a:pt x="8192" y="512"/>
                  </a:moveTo>
                  <a:lnTo>
                    <a:pt x="8192" y="512"/>
                  </a:lnTo>
                  <a:lnTo>
                    <a:pt x="8116" y="542"/>
                  </a:lnTo>
                  <a:lnTo>
                    <a:pt x="8040" y="570"/>
                  </a:lnTo>
                  <a:lnTo>
                    <a:pt x="7960" y="596"/>
                  </a:lnTo>
                  <a:lnTo>
                    <a:pt x="7878" y="620"/>
                  </a:lnTo>
                  <a:lnTo>
                    <a:pt x="7794" y="644"/>
                  </a:lnTo>
                  <a:lnTo>
                    <a:pt x="7706" y="666"/>
                  </a:lnTo>
                  <a:lnTo>
                    <a:pt x="7616" y="684"/>
                  </a:lnTo>
                  <a:lnTo>
                    <a:pt x="7522" y="702"/>
                  </a:lnTo>
                  <a:lnTo>
                    <a:pt x="7424" y="718"/>
                  </a:lnTo>
                  <a:lnTo>
                    <a:pt x="7322" y="730"/>
                  </a:lnTo>
                  <a:lnTo>
                    <a:pt x="7216" y="742"/>
                  </a:lnTo>
                  <a:lnTo>
                    <a:pt x="7106" y="750"/>
                  </a:lnTo>
                  <a:lnTo>
                    <a:pt x="6992" y="758"/>
                  </a:lnTo>
                  <a:lnTo>
                    <a:pt x="6872" y="762"/>
                  </a:lnTo>
                  <a:lnTo>
                    <a:pt x="6748" y="762"/>
                  </a:lnTo>
                  <a:lnTo>
                    <a:pt x="6618" y="760"/>
                  </a:lnTo>
                  <a:lnTo>
                    <a:pt x="6482" y="756"/>
                  </a:lnTo>
                  <a:lnTo>
                    <a:pt x="6342" y="750"/>
                  </a:lnTo>
                  <a:lnTo>
                    <a:pt x="6196" y="740"/>
                  </a:lnTo>
                  <a:lnTo>
                    <a:pt x="6042" y="726"/>
                  </a:lnTo>
                  <a:lnTo>
                    <a:pt x="5882" y="710"/>
                  </a:lnTo>
                  <a:lnTo>
                    <a:pt x="5716" y="690"/>
                  </a:lnTo>
                  <a:lnTo>
                    <a:pt x="5544" y="668"/>
                  </a:lnTo>
                  <a:lnTo>
                    <a:pt x="5364" y="642"/>
                  </a:lnTo>
                  <a:lnTo>
                    <a:pt x="5176" y="612"/>
                  </a:lnTo>
                  <a:lnTo>
                    <a:pt x="4982" y="578"/>
                  </a:lnTo>
                  <a:lnTo>
                    <a:pt x="4778" y="540"/>
                  </a:lnTo>
                  <a:lnTo>
                    <a:pt x="4568" y="500"/>
                  </a:lnTo>
                  <a:lnTo>
                    <a:pt x="4348" y="454"/>
                  </a:lnTo>
                  <a:lnTo>
                    <a:pt x="4122" y="406"/>
                  </a:lnTo>
                  <a:lnTo>
                    <a:pt x="3886" y="354"/>
                  </a:lnTo>
                  <a:lnTo>
                    <a:pt x="3640" y="296"/>
                  </a:lnTo>
                  <a:lnTo>
                    <a:pt x="3640" y="296"/>
                  </a:lnTo>
                  <a:lnTo>
                    <a:pt x="3396" y="240"/>
                  </a:lnTo>
                  <a:lnTo>
                    <a:pt x="3160" y="192"/>
                  </a:lnTo>
                  <a:lnTo>
                    <a:pt x="2934" y="148"/>
                  </a:lnTo>
                  <a:lnTo>
                    <a:pt x="2718" y="112"/>
                  </a:lnTo>
                  <a:lnTo>
                    <a:pt x="2512" y="82"/>
                  </a:lnTo>
                  <a:lnTo>
                    <a:pt x="2314" y="56"/>
                  </a:lnTo>
                  <a:lnTo>
                    <a:pt x="2126" y="36"/>
                  </a:lnTo>
                  <a:lnTo>
                    <a:pt x="1948" y="20"/>
                  </a:lnTo>
                  <a:lnTo>
                    <a:pt x="1776" y="10"/>
                  </a:lnTo>
                  <a:lnTo>
                    <a:pt x="1616" y="2"/>
                  </a:lnTo>
                  <a:lnTo>
                    <a:pt x="1462" y="0"/>
                  </a:lnTo>
                  <a:lnTo>
                    <a:pt x="1318" y="0"/>
                  </a:lnTo>
                  <a:lnTo>
                    <a:pt x="1182" y="4"/>
                  </a:lnTo>
                  <a:lnTo>
                    <a:pt x="1054" y="10"/>
                  </a:lnTo>
                  <a:lnTo>
                    <a:pt x="934" y="20"/>
                  </a:lnTo>
                  <a:lnTo>
                    <a:pt x="822" y="30"/>
                  </a:lnTo>
                  <a:lnTo>
                    <a:pt x="716" y="44"/>
                  </a:lnTo>
                  <a:lnTo>
                    <a:pt x="620" y="58"/>
                  </a:lnTo>
                  <a:lnTo>
                    <a:pt x="530" y="74"/>
                  </a:lnTo>
                  <a:lnTo>
                    <a:pt x="450" y="92"/>
                  </a:lnTo>
                  <a:lnTo>
                    <a:pt x="374" y="108"/>
                  </a:lnTo>
                  <a:lnTo>
                    <a:pt x="308" y="126"/>
                  </a:lnTo>
                  <a:lnTo>
                    <a:pt x="248" y="144"/>
                  </a:lnTo>
                  <a:lnTo>
                    <a:pt x="194" y="160"/>
                  </a:lnTo>
                  <a:lnTo>
                    <a:pt x="148" y="176"/>
                  </a:lnTo>
                  <a:lnTo>
                    <a:pt x="108" y="192"/>
                  </a:lnTo>
                  <a:lnTo>
                    <a:pt x="48" y="216"/>
                  </a:lnTo>
                  <a:lnTo>
                    <a:pt x="12" y="234"/>
                  </a:lnTo>
                  <a:lnTo>
                    <a:pt x="0" y="240"/>
                  </a:lnTo>
                  <a:lnTo>
                    <a:pt x="0" y="1192"/>
                  </a:lnTo>
                  <a:lnTo>
                    <a:pt x="8192" y="1192"/>
                  </a:lnTo>
                  <a:lnTo>
                    <a:pt x="8192" y="1192"/>
                  </a:lnTo>
                  <a:lnTo>
                    <a:pt x="8196" y="1186"/>
                  </a:lnTo>
                  <a:lnTo>
                    <a:pt x="8196" y="1186"/>
                  </a:lnTo>
                  <a:lnTo>
                    <a:pt x="8196" y="510"/>
                  </a:lnTo>
                  <a:lnTo>
                    <a:pt x="8196" y="510"/>
                  </a:lnTo>
                  <a:lnTo>
                    <a:pt x="8192" y="512"/>
                  </a:lnTo>
                  <a:lnTo>
                    <a:pt x="8192" y="512"/>
                  </a:lnTo>
                  <a:close/>
                </a:path>
              </a:pathLst>
            </a:custGeom>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Title Placeholder 1"/>
          <p:cNvSpPr>
            <a:spLocks noGrp="1"/>
          </p:cNvSpPr>
          <p:nvPr>
            <p:ph type="title"/>
          </p:nvPr>
        </p:nvSpPr>
        <p:spPr>
          <a:xfrm>
            <a:off x="457200" y="338328"/>
            <a:ext cx="8229600" cy="12527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4" name="Date Placeholder 3"/>
          <p:cNvSpPr>
            <a:spLocks noGrp="1"/>
          </p:cNvSpPr>
          <p:nvPr>
            <p:ph type="dt" sz="half" idx="2"/>
          </p:nvPr>
        </p:nvSpPr>
        <p:spPr>
          <a:xfrm>
            <a:off x="5163672" y="6250164"/>
            <a:ext cx="3786690" cy="365125"/>
          </a:xfrm>
          <a:prstGeom prst="rect">
            <a:avLst/>
          </a:prstGeom>
        </p:spPr>
        <p:txBody>
          <a:bodyPr vert="horz" lIns="91440" tIns="45720" rIns="91440" bIns="45720" rtlCol="0" anchor="ctr"/>
          <a:lstStyle>
            <a:lvl1pPr algn="r">
              <a:defRPr sz="1000">
                <a:solidFill>
                  <a:schemeClr val="tx2"/>
                </a:solidFill>
              </a:defRPr>
            </a:lvl1pPr>
          </a:lstStyle>
          <a:p>
            <a:fld id="{9088D53F-8BAB-4354-89B4-36E5E32F50F8}" type="datetimeFigureOut">
              <a:rPr lang="en-CA" smtClean="0"/>
              <a:t>29/11/2011</a:t>
            </a:fld>
            <a:endParaRPr lang="en-CA"/>
          </a:p>
        </p:txBody>
      </p:sp>
      <p:sp>
        <p:nvSpPr>
          <p:cNvPr id="5" name="Footer Placeholder 4"/>
          <p:cNvSpPr>
            <a:spLocks noGrp="1"/>
          </p:cNvSpPr>
          <p:nvPr>
            <p:ph type="ftr" sz="quarter" idx="3"/>
          </p:nvPr>
        </p:nvSpPr>
        <p:spPr>
          <a:xfrm>
            <a:off x="193638" y="6250164"/>
            <a:ext cx="3786691" cy="365125"/>
          </a:xfrm>
          <a:prstGeom prst="rect">
            <a:avLst/>
          </a:prstGeom>
        </p:spPr>
        <p:txBody>
          <a:bodyPr vert="horz" lIns="91440" tIns="45720" rIns="91440" bIns="45720" rtlCol="0" anchor="ctr"/>
          <a:lstStyle>
            <a:lvl1pPr algn="l">
              <a:defRPr sz="1000">
                <a:solidFill>
                  <a:schemeClr val="tx2"/>
                </a:solidFill>
              </a:defRPr>
            </a:lvl1pPr>
          </a:lstStyle>
          <a:p>
            <a:endParaRPr lang="en-CA"/>
          </a:p>
        </p:txBody>
      </p:sp>
      <p:sp>
        <p:nvSpPr>
          <p:cNvPr id="6" name="Slide Number Placeholder 5"/>
          <p:cNvSpPr>
            <a:spLocks noGrp="1"/>
          </p:cNvSpPr>
          <p:nvPr>
            <p:ph type="sldNum" sz="quarter" idx="4"/>
          </p:nvPr>
        </p:nvSpPr>
        <p:spPr>
          <a:xfrm>
            <a:off x="3991088" y="6250163"/>
            <a:ext cx="1161826" cy="365125"/>
          </a:xfrm>
          <a:prstGeom prst="rect">
            <a:avLst/>
          </a:prstGeom>
        </p:spPr>
        <p:txBody>
          <a:bodyPr vert="horz" lIns="91440" tIns="45720" rIns="91440" bIns="45720" rtlCol="0" anchor="ctr"/>
          <a:lstStyle>
            <a:lvl1pPr algn="ctr">
              <a:defRPr sz="1000">
                <a:solidFill>
                  <a:schemeClr val="tx2"/>
                </a:solidFill>
              </a:defRPr>
            </a:lvl1pPr>
          </a:lstStyle>
          <a:p>
            <a:fld id="{44BCC717-48FB-4D38-9684-0E62AED5CFA0}" type="slidenum">
              <a:rPr lang="en-CA" smtClean="0"/>
              <a:t>‹#›</a:t>
            </a:fld>
            <a:endParaRPr lang="en-CA"/>
          </a:p>
        </p:txBody>
      </p:sp>
      <p:sp>
        <p:nvSpPr>
          <p:cNvPr id="3" name="Text Placeholder 2"/>
          <p:cNvSpPr>
            <a:spLocks noGrp="1"/>
          </p:cNvSpPr>
          <p:nvPr>
            <p:ph type="body" idx="1"/>
          </p:nvPr>
        </p:nvSpPr>
        <p:spPr>
          <a:xfrm>
            <a:off x="872067" y="2675467"/>
            <a:ext cx="7408333" cy="345069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rgbClr val="FFFFFF"/>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SzPct val="100000"/>
        <a:buFont typeface="Symbol" pitchFamily="18" charset="2"/>
        <a:buChar char=""/>
        <a:defRPr sz="2400" kern="1200">
          <a:solidFill>
            <a:schemeClr val="tx2"/>
          </a:solidFill>
          <a:latin typeface="+mn-lt"/>
          <a:ea typeface="+mn-ea"/>
          <a:cs typeface="+mn-cs"/>
        </a:defRPr>
      </a:lvl1pPr>
      <a:lvl2pPr marL="576263" indent="-274320" algn="l" defTabSz="914400" rtl="0" eaLnBrk="1" latinLnBrk="0" hangingPunct="1">
        <a:spcBef>
          <a:spcPct val="20000"/>
        </a:spcBef>
        <a:buClr>
          <a:schemeClr val="accent1"/>
        </a:buClr>
        <a:buSzPct val="100000"/>
        <a:buFont typeface="Symbol" pitchFamily="18" charset="2"/>
        <a:buChar char=""/>
        <a:defRPr sz="2200" kern="1200">
          <a:solidFill>
            <a:schemeClr val="tx2"/>
          </a:solidFill>
          <a:latin typeface="+mn-lt"/>
          <a:ea typeface="+mn-ea"/>
          <a:cs typeface="+mn-cs"/>
        </a:defRPr>
      </a:lvl2pPr>
      <a:lvl3pPr marL="855663" indent="-228600" algn="l" defTabSz="914400" rtl="0" eaLnBrk="1" latinLnBrk="0" hangingPunct="1">
        <a:spcBef>
          <a:spcPct val="20000"/>
        </a:spcBef>
        <a:buClr>
          <a:schemeClr val="accent1"/>
        </a:buClr>
        <a:buSzPct val="100000"/>
        <a:buFont typeface="Symbol" pitchFamily="18" charset="2"/>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SzPct val="100000"/>
        <a:buFont typeface="Symbol" pitchFamily="18" charset="2"/>
        <a:buChar char=""/>
        <a:defRPr sz="1800" kern="1200">
          <a:solidFill>
            <a:schemeClr val="tx2"/>
          </a:solidFill>
          <a:latin typeface="+mn-lt"/>
          <a:ea typeface="+mn-ea"/>
          <a:cs typeface="+mn-cs"/>
        </a:defRPr>
      </a:lvl4pPr>
      <a:lvl5pPr marL="1463040" indent="-228600" algn="l" defTabSz="914400" rtl="0" eaLnBrk="1" latinLnBrk="0" hangingPunct="1">
        <a:spcBef>
          <a:spcPct val="20000"/>
        </a:spcBef>
        <a:buClr>
          <a:schemeClr val="accent1"/>
        </a:buClr>
        <a:buSzPct val="100000"/>
        <a:buFont typeface="Symbol" pitchFamily="18" charset="2"/>
        <a:buChar char=""/>
        <a:defRPr sz="1600" kern="1200">
          <a:solidFill>
            <a:schemeClr val="tx2"/>
          </a:solidFill>
          <a:latin typeface="+mn-lt"/>
          <a:ea typeface="+mn-ea"/>
          <a:cs typeface="+mn-cs"/>
        </a:defRPr>
      </a:lvl5pPr>
      <a:lvl6pPr marL="178308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6pPr>
      <a:lvl7pPr marL="210312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7pPr>
      <a:lvl8pPr marL="242316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8pPr>
      <a:lvl9pPr marL="2743200" indent="-228600" algn="l" defTabSz="914400" rtl="0" eaLnBrk="1" latinLnBrk="0" hangingPunct="1">
        <a:spcBef>
          <a:spcPts val="384"/>
        </a:spcBef>
        <a:buClr>
          <a:schemeClr val="accent1"/>
        </a:buClr>
        <a:buFont typeface="Symbol"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3568" y="476672"/>
            <a:ext cx="7772400" cy="2592288"/>
          </a:xfrm>
        </p:spPr>
        <p:txBody>
          <a:bodyPr>
            <a:normAutofit/>
          </a:bodyPr>
          <a:lstStyle/>
          <a:p>
            <a:r>
              <a:rPr lang="en-CA" dirty="0" smtClean="0"/>
              <a:t>CSC 167 – Game 2</a:t>
            </a:r>
            <a:br>
              <a:rPr lang="en-CA" dirty="0" smtClean="0"/>
            </a:br>
            <a:r>
              <a:rPr lang="en-CA" dirty="0" smtClean="0"/>
              <a:t/>
            </a:r>
            <a:br>
              <a:rPr lang="en-CA" dirty="0" smtClean="0"/>
            </a:br>
            <a:r>
              <a:rPr lang="en-CA" sz="5000" b="1" dirty="0" smtClean="0">
                <a:solidFill>
                  <a:srgbClr val="FF0000"/>
                </a:solidFill>
              </a:rPr>
              <a:t>Fall for Fun</a:t>
            </a:r>
            <a:endParaRPr lang="en-CA" sz="5000" b="1" dirty="0">
              <a:solidFill>
                <a:srgbClr val="FF0000"/>
              </a:solidFill>
            </a:endParaRPr>
          </a:p>
        </p:txBody>
      </p:sp>
      <p:sp>
        <p:nvSpPr>
          <p:cNvPr id="3" name="Subtitle 2"/>
          <p:cNvSpPr>
            <a:spLocks noGrp="1"/>
          </p:cNvSpPr>
          <p:nvPr>
            <p:ph type="subTitle" idx="1"/>
          </p:nvPr>
        </p:nvSpPr>
        <p:spPr>
          <a:xfrm>
            <a:off x="1403648" y="3501008"/>
            <a:ext cx="6400800" cy="2033239"/>
          </a:xfrm>
        </p:spPr>
        <p:txBody>
          <a:bodyPr>
            <a:normAutofit/>
          </a:bodyPr>
          <a:lstStyle/>
          <a:p>
            <a:r>
              <a:rPr lang="en-CA" sz="1600" i="1" dirty="0" smtClean="0"/>
              <a:t>Written, Designed and Created By:</a:t>
            </a:r>
          </a:p>
          <a:p>
            <a:endParaRPr lang="en-CA" sz="200" i="1" dirty="0" smtClean="0"/>
          </a:p>
          <a:p>
            <a:r>
              <a:rPr lang="en-CA" dirty="0" smtClean="0"/>
              <a:t>Chris </a:t>
            </a:r>
            <a:r>
              <a:rPr lang="en-CA" dirty="0" err="1" smtClean="0"/>
              <a:t>Lewchuk</a:t>
            </a:r>
            <a:endParaRPr lang="en-CA" dirty="0" smtClean="0"/>
          </a:p>
          <a:p>
            <a:r>
              <a:rPr lang="en-CA" dirty="0" smtClean="0"/>
              <a:t>Ross Gordon-Baker</a:t>
            </a:r>
          </a:p>
          <a:p>
            <a:r>
              <a:rPr lang="en-CA" dirty="0" smtClean="0"/>
              <a:t>Peter Lebo</a:t>
            </a:r>
          </a:p>
          <a:p>
            <a:r>
              <a:rPr lang="en-CA" dirty="0" smtClean="0"/>
              <a:t>Jarrod Ferguson</a:t>
            </a:r>
            <a:endParaRPr lang="en-CA" dirty="0"/>
          </a:p>
        </p:txBody>
      </p:sp>
    </p:spTree>
    <p:extLst>
      <p:ext uri="{BB962C8B-B14F-4D97-AF65-F5344CB8AC3E}">
        <p14:creationId xmlns:p14="http://schemas.microsoft.com/office/powerpoint/2010/main" val="41155933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CA" dirty="0" smtClean="0"/>
              <a:t>It is the day before Frank </a:t>
            </a:r>
            <a:r>
              <a:rPr lang="en-CA" dirty="0" err="1" smtClean="0"/>
              <a:t>Fallsington’s</a:t>
            </a:r>
            <a:r>
              <a:rPr lang="en-CA" dirty="0" smtClean="0"/>
              <a:t> wedding, and his friends decide to take him out sky-diving. So what’s the problem here? The boys have had a few too many wobbly pops, and forget to strap up Frank’s parachute before pushing him out of the plane. If Frank wants to be alive to attend his own wedding, he better hit every object in the sky to slow him down enough before hitting the ground.</a:t>
            </a:r>
            <a:endParaRPr lang="en-CA" dirty="0"/>
          </a:p>
        </p:txBody>
      </p:sp>
      <p:sp>
        <p:nvSpPr>
          <p:cNvPr id="3" name="Title 2"/>
          <p:cNvSpPr>
            <a:spLocks noGrp="1"/>
          </p:cNvSpPr>
          <p:nvPr>
            <p:ph type="title"/>
          </p:nvPr>
        </p:nvSpPr>
        <p:spPr/>
        <p:txBody>
          <a:bodyPr/>
          <a:lstStyle/>
          <a:p>
            <a:r>
              <a:rPr lang="en-CA" dirty="0" smtClean="0"/>
              <a:t>Why are we Falling for Fun?</a:t>
            </a:r>
            <a:endParaRPr lang="en-CA" dirty="0"/>
          </a:p>
        </p:txBody>
      </p:sp>
    </p:spTree>
    <p:extLst>
      <p:ext uri="{BB962C8B-B14F-4D97-AF65-F5344CB8AC3E}">
        <p14:creationId xmlns:p14="http://schemas.microsoft.com/office/powerpoint/2010/main" val="3256274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72067" y="2276872"/>
            <a:ext cx="7408333" cy="4392488"/>
          </a:xfrm>
        </p:spPr>
        <p:txBody>
          <a:bodyPr>
            <a:normAutofit lnSpcReduction="10000"/>
          </a:bodyPr>
          <a:lstStyle/>
          <a:p>
            <a:r>
              <a:rPr lang="en-CA" dirty="0" smtClean="0"/>
              <a:t>Arrow keys to move</a:t>
            </a:r>
          </a:p>
          <a:p>
            <a:r>
              <a:rPr lang="en-CA" dirty="0" smtClean="0"/>
              <a:t>Hit birds to slow you down a small amount</a:t>
            </a:r>
          </a:p>
          <a:p>
            <a:r>
              <a:rPr lang="en-CA" dirty="0" smtClean="0"/>
              <a:t>Grab balloons to permanently slow you down</a:t>
            </a:r>
          </a:p>
          <a:p>
            <a:r>
              <a:rPr lang="en-CA" dirty="0" smtClean="0"/>
              <a:t>Avoid helicopters, or Frank won’t have a wedding</a:t>
            </a:r>
          </a:p>
          <a:p>
            <a:r>
              <a:rPr lang="en-CA" dirty="0" smtClean="0"/>
              <a:t>Keep an eye on your speedometer and altimeter- make sure to keep your speed low when approaching the ground</a:t>
            </a:r>
          </a:p>
          <a:p>
            <a:r>
              <a:rPr lang="en-CA" dirty="0" smtClean="0"/>
              <a:t>Keep an eye out for the Blimp- it will </a:t>
            </a:r>
            <a:r>
              <a:rPr lang="en-CA" i="1" u="sng" dirty="0" smtClean="0"/>
              <a:t>stop</a:t>
            </a:r>
            <a:r>
              <a:rPr lang="en-CA" dirty="0" smtClean="0"/>
              <a:t> Frank and allow you to organize your next move</a:t>
            </a:r>
          </a:p>
          <a:p>
            <a:r>
              <a:rPr lang="en-CA" dirty="0" smtClean="0"/>
              <a:t>Terminal velocity included, lowered with every balloon you grab</a:t>
            </a:r>
            <a:endParaRPr lang="en-CA" dirty="0"/>
          </a:p>
        </p:txBody>
      </p:sp>
      <p:sp>
        <p:nvSpPr>
          <p:cNvPr id="3" name="Title 2"/>
          <p:cNvSpPr>
            <a:spLocks noGrp="1"/>
          </p:cNvSpPr>
          <p:nvPr>
            <p:ph type="title"/>
          </p:nvPr>
        </p:nvSpPr>
        <p:spPr/>
        <p:txBody>
          <a:bodyPr/>
          <a:lstStyle/>
          <a:p>
            <a:r>
              <a:rPr lang="en-CA" dirty="0" smtClean="0"/>
              <a:t>Gameplay</a:t>
            </a:r>
            <a:endParaRPr lang="en-CA" dirty="0"/>
          </a:p>
        </p:txBody>
      </p:sp>
    </p:spTree>
    <p:extLst>
      <p:ext uri="{BB962C8B-B14F-4D97-AF65-F5344CB8AC3E}">
        <p14:creationId xmlns:p14="http://schemas.microsoft.com/office/powerpoint/2010/main" val="1270453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Birds</a:t>
            </a:r>
            <a:br>
              <a:rPr lang="en-CA" dirty="0" smtClean="0"/>
            </a:br>
            <a:endParaRPr lang="en-CA" dirty="0"/>
          </a:p>
        </p:txBody>
      </p:sp>
      <p:sp>
        <p:nvSpPr>
          <p:cNvPr id="3" name="Text Placeholder 2"/>
          <p:cNvSpPr>
            <a:spLocks noGrp="1"/>
          </p:cNvSpPr>
          <p:nvPr>
            <p:ph type="body" sz="half" idx="2"/>
          </p:nvPr>
        </p:nvSpPr>
        <p:spPr/>
        <p:txBody>
          <a:bodyPr/>
          <a:lstStyle/>
          <a:p>
            <a:pPr marL="285750" indent="-285750">
              <a:buClr>
                <a:schemeClr val="bg1"/>
              </a:buClr>
              <a:buFont typeface="Wingdings" pitchFamily="2" charset="2"/>
              <a:buChar char="Ø"/>
            </a:pPr>
            <a:r>
              <a:rPr lang="en-CA" dirty="0" smtClean="0"/>
              <a:t>Slow you down a small amount</a:t>
            </a:r>
          </a:p>
          <a:p>
            <a:pPr marL="285750" indent="-285750">
              <a:buClr>
                <a:schemeClr val="bg1"/>
              </a:buClr>
              <a:buFont typeface="Wingdings" pitchFamily="2" charset="2"/>
              <a:buChar char="Ø"/>
            </a:pPr>
            <a:r>
              <a:rPr lang="en-CA" dirty="0" smtClean="0"/>
              <a:t>Move side to side</a:t>
            </a:r>
          </a:p>
          <a:p>
            <a:pPr marL="285750" indent="-285750">
              <a:buClr>
                <a:schemeClr val="bg1"/>
              </a:buClr>
              <a:buFont typeface="Wingdings" pitchFamily="2" charset="2"/>
              <a:buChar char="Ø"/>
            </a:pPr>
            <a:r>
              <a:rPr lang="en-CA" dirty="0" smtClean="0"/>
              <a:t>Very common</a:t>
            </a:r>
            <a:endParaRPr lang="en-CA"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3016" b="3016"/>
          <a:stretch>
            <a:fillRect/>
          </a:stretch>
        </p:blipFill>
        <p:spPr/>
      </p:pic>
    </p:spTree>
    <p:extLst>
      <p:ext uri="{BB962C8B-B14F-4D97-AF65-F5344CB8AC3E}">
        <p14:creationId xmlns:p14="http://schemas.microsoft.com/office/powerpoint/2010/main" val="29201477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Helicopters</a:t>
            </a:r>
            <a:br>
              <a:rPr lang="en-CA" dirty="0" smtClean="0"/>
            </a:br>
            <a:endParaRPr lang="en-CA" dirty="0"/>
          </a:p>
        </p:txBody>
      </p:sp>
      <p:sp>
        <p:nvSpPr>
          <p:cNvPr id="3" name="Text Placeholder 2"/>
          <p:cNvSpPr>
            <a:spLocks noGrp="1"/>
          </p:cNvSpPr>
          <p:nvPr>
            <p:ph type="body" sz="half" idx="2"/>
          </p:nvPr>
        </p:nvSpPr>
        <p:spPr/>
        <p:txBody>
          <a:bodyPr/>
          <a:lstStyle/>
          <a:p>
            <a:pPr marL="285750" indent="-285750">
              <a:buClr>
                <a:schemeClr val="bg1"/>
              </a:buClr>
              <a:buFont typeface="Wingdings" pitchFamily="2" charset="2"/>
              <a:buChar char="Ø"/>
            </a:pPr>
            <a:r>
              <a:rPr lang="en-CA" dirty="0" smtClean="0"/>
              <a:t>Kill you instantly</a:t>
            </a:r>
          </a:p>
          <a:p>
            <a:pPr marL="285750" indent="-285750">
              <a:buClr>
                <a:schemeClr val="bg1"/>
              </a:buClr>
              <a:buFont typeface="Wingdings" pitchFamily="2" charset="2"/>
              <a:buChar char="Ø"/>
            </a:pPr>
            <a:r>
              <a:rPr lang="en-CA" dirty="0" smtClean="0"/>
              <a:t>Only Vertical movement</a:t>
            </a:r>
          </a:p>
          <a:p>
            <a:pPr marL="342900" indent="-342900">
              <a:buClr>
                <a:schemeClr val="bg1"/>
              </a:buClr>
              <a:buFont typeface="Wingdings" pitchFamily="2" charset="2"/>
              <a:buChar char="Ø"/>
            </a:pPr>
            <a:r>
              <a:rPr lang="en-CA" dirty="0" smtClean="0"/>
              <a:t>Common</a:t>
            </a:r>
            <a:endParaRPr lang="en-CA" dirty="0"/>
          </a:p>
        </p:txBody>
      </p:sp>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rcRect t="524" b="524"/>
          <a:stretch>
            <a:fillRect/>
          </a:stretch>
        </p:blipFill>
        <p:spPr/>
      </p:pic>
    </p:spTree>
    <p:extLst>
      <p:ext uri="{BB962C8B-B14F-4D97-AF65-F5344CB8AC3E}">
        <p14:creationId xmlns:p14="http://schemas.microsoft.com/office/powerpoint/2010/main" val="2078324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Balloons</a:t>
            </a:r>
            <a:br>
              <a:rPr lang="en-CA" dirty="0" smtClean="0"/>
            </a:br>
            <a:endParaRPr lang="en-CA" dirty="0"/>
          </a:p>
        </p:txBody>
      </p:sp>
      <p:sp>
        <p:nvSpPr>
          <p:cNvPr id="3" name="Text Placeholder 2"/>
          <p:cNvSpPr>
            <a:spLocks noGrp="1"/>
          </p:cNvSpPr>
          <p:nvPr>
            <p:ph type="body" sz="half" idx="2"/>
          </p:nvPr>
        </p:nvSpPr>
        <p:spPr/>
        <p:txBody>
          <a:bodyPr/>
          <a:lstStyle/>
          <a:p>
            <a:pPr marL="285750" indent="-285750">
              <a:buClr>
                <a:schemeClr val="bg1"/>
              </a:buClr>
              <a:buFont typeface="Wingdings" pitchFamily="2" charset="2"/>
              <a:buChar char="Ø"/>
            </a:pPr>
            <a:r>
              <a:rPr lang="en-CA" dirty="0" smtClean="0"/>
              <a:t>Decreases you’re acceleration permanently</a:t>
            </a:r>
            <a:endParaRPr lang="en-CA" dirty="0" smtClean="0"/>
          </a:p>
          <a:p>
            <a:pPr marL="285750" indent="-285750">
              <a:buClr>
                <a:schemeClr val="bg1"/>
              </a:buClr>
              <a:buFont typeface="Wingdings" pitchFamily="2" charset="2"/>
              <a:buChar char="Ø"/>
            </a:pPr>
            <a:r>
              <a:rPr lang="en-CA" dirty="0" smtClean="0"/>
              <a:t>Are ‘held’ when hit</a:t>
            </a:r>
          </a:p>
          <a:p>
            <a:pPr marL="285750" indent="-285750">
              <a:buClr>
                <a:schemeClr val="bg1"/>
              </a:buClr>
              <a:buFont typeface="Wingdings" pitchFamily="2" charset="2"/>
              <a:buChar char="Ø"/>
            </a:pPr>
            <a:r>
              <a:rPr lang="en-CA" dirty="0" smtClean="0"/>
              <a:t>Rare</a:t>
            </a:r>
            <a:endParaRPr lang="en-CA" dirty="0"/>
          </a:p>
        </p:txBody>
      </p:sp>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t="8971" b="8971"/>
          <a:stretch>
            <a:fillRect/>
          </a:stretch>
        </p:blipFill>
        <p:spPr/>
      </p:pic>
    </p:spTree>
    <p:extLst>
      <p:ext uri="{BB962C8B-B14F-4D97-AF65-F5344CB8AC3E}">
        <p14:creationId xmlns:p14="http://schemas.microsoft.com/office/powerpoint/2010/main" val="3790882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i="1" dirty="0" smtClean="0"/>
              <a:t>The</a:t>
            </a:r>
            <a:r>
              <a:rPr lang="en-CA" dirty="0" smtClean="0"/>
              <a:t> Blimp</a:t>
            </a:r>
            <a:br>
              <a:rPr lang="en-CA" dirty="0" smtClean="0"/>
            </a:br>
            <a:endParaRPr lang="en-CA" dirty="0"/>
          </a:p>
        </p:txBody>
      </p:sp>
      <p:sp>
        <p:nvSpPr>
          <p:cNvPr id="3" name="Text Placeholder 2"/>
          <p:cNvSpPr>
            <a:spLocks noGrp="1"/>
          </p:cNvSpPr>
          <p:nvPr>
            <p:ph type="body" sz="half" idx="2"/>
          </p:nvPr>
        </p:nvSpPr>
        <p:spPr/>
        <p:txBody>
          <a:bodyPr/>
          <a:lstStyle/>
          <a:p>
            <a:pPr marL="285750" indent="-285750">
              <a:buFont typeface="Wingdings" pitchFamily="2" charset="2"/>
              <a:buChar char="Ø"/>
            </a:pPr>
            <a:r>
              <a:rPr lang="en-CA" dirty="0" smtClean="0"/>
              <a:t>Bounces- and as doing such, essentially stops- Frank. Useful to set up the next move, and continue on when ready</a:t>
            </a:r>
          </a:p>
          <a:p>
            <a:pPr marL="285750" indent="-285750">
              <a:buFont typeface="Wingdings" pitchFamily="2" charset="2"/>
              <a:buChar char="Ø"/>
            </a:pPr>
            <a:r>
              <a:rPr lang="en-CA" dirty="0" smtClean="0"/>
              <a:t>Found near the bottom</a:t>
            </a:r>
          </a:p>
          <a:p>
            <a:pPr marL="285750" indent="-285750">
              <a:buFont typeface="Wingdings" pitchFamily="2" charset="2"/>
              <a:buChar char="Ø"/>
            </a:pPr>
            <a:r>
              <a:rPr lang="en-CA" dirty="0" smtClean="0"/>
              <a:t>Very Rare (1 per level)</a:t>
            </a:r>
            <a:endParaRPr lang="en-CA"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t="3883" b="3883"/>
          <a:stretch>
            <a:fillRect/>
          </a:stretch>
        </p:blipFill>
        <p:spPr/>
      </p:pic>
    </p:spTree>
    <p:extLst>
      <p:ext uri="{BB962C8B-B14F-4D97-AF65-F5344CB8AC3E}">
        <p14:creationId xmlns:p14="http://schemas.microsoft.com/office/powerpoint/2010/main" val="4105417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11960" y="188640"/>
            <a:ext cx="4608512" cy="2429934"/>
          </a:xfrm>
        </p:spPr>
        <p:txBody>
          <a:bodyPr/>
          <a:lstStyle/>
          <a:p>
            <a:r>
              <a:rPr lang="en-US" dirty="0" smtClean="0"/>
              <a:t>Here is clip of in game action!</a:t>
            </a:r>
            <a:endParaRPr lang="en-CA" dirty="0"/>
          </a:p>
        </p:txBody>
      </p:sp>
      <p:pic>
        <p:nvPicPr>
          <p:cNvPr id="7" name="FallForFun.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00200" y="980728"/>
            <a:ext cx="1981200" cy="3524250"/>
          </a:xfrm>
          <a:prstGeom prst="rect">
            <a:avLst/>
          </a:prstGeom>
        </p:spPr>
      </p:pic>
    </p:spTree>
    <p:extLst>
      <p:ext uri="{BB962C8B-B14F-4D97-AF65-F5344CB8AC3E}">
        <p14:creationId xmlns:p14="http://schemas.microsoft.com/office/powerpoint/2010/main" val="42322260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1268760"/>
            <a:ext cx="2936403" cy="5211186"/>
          </a:xfrm>
          <a:prstGeom prst="rect">
            <a:avLst/>
          </a:prstGeom>
        </p:spPr>
      </p:pic>
      <p:sp>
        <p:nvSpPr>
          <p:cNvPr id="3" name="TextBox 2"/>
          <p:cNvSpPr txBox="1"/>
          <p:nvPr/>
        </p:nvSpPr>
        <p:spPr>
          <a:xfrm>
            <a:off x="4572000" y="2369029"/>
            <a:ext cx="3744416" cy="1292662"/>
          </a:xfrm>
          <a:prstGeom prst="rect">
            <a:avLst/>
          </a:prstGeom>
          <a:noFill/>
        </p:spPr>
        <p:txBody>
          <a:bodyPr wrap="square" rtlCol="0">
            <a:spAutoFit/>
          </a:bodyPr>
          <a:lstStyle/>
          <a:p>
            <a:r>
              <a:rPr lang="en-CA" sz="2400" b="1" dirty="0" smtClean="0"/>
              <a:t>And that’s </a:t>
            </a:r>
            <a:r>
              <a:rPr lang="en-CA" sz="2400" b="1" u="sng" dirty="0" smtClean="0"/>
              <a:t>Fall for Fun</a:t>
            </a:r>
            <a:r>
              <a:rPr lang="en-CA" sz="2400" b="1" dirty="0" smtClean="0"/>
              <a:t>.</a:t>
            </a:r>
          </a:p>
          <a:p>
            <a:endParaRPr lang="en-CA" dirty="0"/>
          </a:p>
          <a:p>
            <a:endParaRPr lang="en-CA" dirty="0" smtClean="0"/>
          </a:p>
          <a:p>
            <a:r>
              <a:rPr lang="en-CA" dirty="0" smtClean="0"/>
              <a:t>Thanks for listening, cheers.</a:t>
            </a:r>
            <a:endParaRPr lang="en-CA" dirty="0"/>
          </a:p>
        </p:txBody>
      </p:sp>
    </p:spTree>
    <p:extLst>
      <p:ext uri="{BB962C8B-B14F-4D97-AF65-F5344CB8AC3E}">
        <p14:creationId xmlns:p14="http://schemas.microsoft.com/office/powerpoint/2010/main" val="19621009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aveform">
  <a:themeElements>
    <a:clrScheme name="Waveform">
      <a:dk1>
        <a:sysClr val="windowText" lastClr="000000"/>
      </a:dk1>
      <a:lt1>
        <a:sysClr val="window" lastClr="FFFFFF"/>
      </a:lt1>
      <a:dk2>
        <a:srgbClr val="073E87"/>
      </a:dk2>
      <a:lt2>
        <a:srgbClr val="C6E7FC"/>
      </a:lt2>
      <a:accent1>
        <a:srgbClr val="31B6FD"/>
      </a:accent1>
      <a:accent2>
        <a:srgbClr val="4584D3"/>
      </a:accent2>
      <a:accent3>
        <a:srgbClr val="5BD078"/>
      </a:accent3>
      <a:accent4>
        <a:srgbClr val="A5D028"/>
      </a:accent4>
      <a:accent5>
        <a:srgbClr val="F5C040"/>
      </a:accent5>
      <a:accent6>
        <a:srgbClr val="05E0DB"/>
      </a:accent6>
      <a:hlink>
        <a:srgbClr val="0080FF"/>
      </a:hlink>
      <a:folHlink>
        <a:srgbClr val="5EAEFF"/>
      </a:folHlink>
    </a:clrScheme>
    <a:fontScheme name="Waveform">
      <a:majorFont>
        <a:latin typeface="Candara"/>
        <a:ea typeface=""/>
        <a:cs typeface=""/>
        <a:font script="Jpan" typeface="HGP明朝E"/>
        <a:font script="Hang" typeface="HY그래픽M"/>
        <a:font script="Hans" typeface="华文新魏"/>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HGP明朝E"/>
        <a:font script="Hang" typeface="HY그래픽M"/>
        <a:font script="Hans" typeface="华文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aveform">
      <a:fillStyleLst>
        <a:solidFill>
          <a:schemeClr val="phClr"/>
        </a:solidFill>
        <a:gradFill rotWithShape="1">
          <a:gsLst>
            <a:gs pos="0">
              <a:schemeClr val="phClr">
                <a:tint val="0"/>
              </a:schemeClr>
            </a:gs>
            <a:gs pos="44000">
              <a:schemeClr val="phClr">
                <a:tint val="60000"/>
                <a:satMod val="120000"/>
              </a:schemeClr>
            </a:gs>
            <a:gs pos="100000">
              <a:schemeClr val="phClr">
                <a:tint val="90000"/>
                <a:alpha val="100000"/>
                <a:lumMod val="90000"/>
              </a:schemeClr>
            </a:gs>
          </a:gsLst>
          <a:lin ang="5400000" scaled="0"/>
        </a:gradFill>
        <a:gradFill rotWithShape="1">
          <a:gsLst>
            <a:gs pos="0">
              <a:schemeClr val="phClr">
                <a:tint val="96000"/>
                <a:satMod val="120000"/>
                <a:lumMod val="120000"/>
              </a:schemeClr>
            </a:gs>
            <a:gs pos="100000">
              <a:schemeClr val="phClr">
                <a:shade val="89000"/>
                <a:lumMod val="90000"/>
              </a:schemeClr>
            </a:gs>
          </a:gsLst>
          <a:lin ang="5400000" scaled="0"/>
        </a:gradFill>
      </a:fillStyleLst>
      <a:lnStyleLst>
        <a:ln w="9525" cap="flat" cmpd="sng" algn="ctr">
          <a:solidFill>
            <a:schemeClr val="phClr"/>
          </a:solidFill>
          <a:prstDash val="solid"/>
        </a:ln>
        <a:ln w="15875" cap="flat" cmpd="sng" algn="ctr">
          <a:solidFill>
            <a:schemeClr val="phClr">
              <a:shade val="75000"/>
              <a:lumMod val="80000"/>
            </a:schemeClr>
          </a:solidFill>
          <a:prstDash val="solid"/>
        </a:ln>
        <a:ln w="25400" cap="flat" cmpd="sng" algn="ctr">
          <a:solidFill>
            <a:schemeClr val="phClr"/>
          </a:solidFill>
          <a:prstDash val="solid"/>
        </a:ln>
      </a:lnStyleLst>
      <a:effectStyleLst>
        <a:effectStyle>
          <a:effectLst/>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prstMaterial="flat">
            <a:bevelT w="12700" h="12700"/>
          </a:sp3d>
        </a:effectStyle>
        <a:effectStyle>
          <a:effectLst>
            <a:outerShdw blurRad="50800" dist="25400" dir="5400000" rotWithShape="0">
              <a:srgbClr val="000000">
                <a:alpha val="38000"/>
              </a:srgbClr>
            </a:outerShdw>
          </a:effectLst>
          <a:scene3d>
            <a:camera prst="orthographicFront">
              <a:rot lat="0" lon="0" rev="0"/>
            </a:camera>
            <a:lightRig rig="flat" dir="tl">
              <a:rot lat="0" lon="0" rev="6360000"/>
            </a:lightRig>
          </a:scene3d>
          <a:sp3d contourW="19050" prstMaterial="flat">
            <a:bevelT w="63500" h="63500"/>
            <a:contourClr>
              <a:schemeClr val="phClr">
                <a:shade val="25000"/>
                <a:satMod val="180000"/>
              </a:schemeClr>
            </a:contourClr>
          </a:sp3d>
        </a:effectStyle>
      </a:effectStyleLst>
      <a:bgFillStyleLst>
        <a:solidFill>
          <a:schemeClr val="phClr"/>
        </a:solidFill>
        <a:gradFill rotWithShape="1">
          <a:gsLst>
            <a:gs pos="40000">
              <a:schemeClr val="phClr">
                <a:tint val="94000"/>
                <a:shade val="94000"/>
                <a:alpha val="100000"/>
                <a:satMod val="114000"/>
                <a:lumMod val="114000"/>
              </a:schemeClr>
            </a:gs>
            <a:gs pos="74000">
              <a:schemeClr val="phClr">
                <a:tint val="94000"/>
                <a:shade val="94000"/>
                <a:satMod val="128000"/>
                <a:lumMod val="100000"/>
              </a:schemeClr>
            </a:gs>
            <a:gs pos="100000">
              <a:schemeClr val="phClr">
                <a:tint val="98000"/>
                <a:shade val="100000"/>
                <a:hueMod val="98000"/>
                <a:satMod val="100000"/>
                <a:lumMod val="74000"/>
              </a:schemeClr>
            </a:gs>
          </a:gsLst>
          <a:path path="circle">
            <a:fillToRect l="20000" t="-40000" r="20000" b="140000"/>
          </a:path>
        </a:gradFill>
        <a:blipFill rotWithShape="1">
          <a:blip xmlns:r="http://schemas.openxmlformats.org/officeDocument/2006/relationships" r:embed="rId1">
            <a:duotone>
              <a:schemeClr val="phClr">
                <a:tint val="96000"/>
                <a:satMod val="130000"/>
                <a:lumMod val="50000"/>
              </a:schemeClr>
              <a:schemeClr val="phClr">
                <a:tint val="96000"/>
                <a:satMod val="114000"/>
                <a:lumMod val="114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Waveform</Template>
  <TotalTime>76</TotalTime>
  <Words>275</Words>
  <Application>Microsoft Office PowerPoint</Application>
  <PresentationFormat>On-screen Show (4:3)</PresentationFormat>
  <Paragraphs>38</Paragraphs>
  <Slides>9</Slides>
  <Notes>0</Notes>
  <HiddenSlides>0</HiddenSlides>
  <MMClips>1</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Waveform</vt:lpstr>
      <vt:lpstr>CSC 167 – Game 2  Fall for Fun</vt:lpstr>
      <vt:lpstr>Why are we Falling for Fun?</vt:lpstr>
      <vt:lpstr>Gameplay</vt:lpstr>
      <vt:lpstr>Birds </vt:lpstr>
      <vt:lpstr>Helicopters </vt:lpstr>
      <vt:lpstr>Balloons </vt:lpstr>
      <vt:lpstr>The Blimp </vt:lpstr>
      <vt:lpstr>Here is clip of in game action!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CSC 167 – Game 2  Fall for Fun</dc:title>
  <dc:creator>Jarrod Ferguson</dc:creator>
  <cp:lastModifiedBy>Ross</cp:lastModifiedBy>
  <cp:revision>8</cp:revision>
  <dcterms:created xsi:type="dcterms:W3CDTF">2011-11-29T06:38:55Z</dcterms:created>
  <dcterms:modified xsi:type="dcterms:W3CDTF">2011-11-29T23:26:55Z</dcterms:modified>
</cp:coreProperties>
</file>

<file path=docProps/thumbnail.jpeg>
</file>